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371" r:id="rId5"/>
    <p:sldId id="327" r:id="rId6"/>
    <p:sldId id="305" r:id="rId7"/>
    <p:sldId id="320" r:id="rId8"/>
    <p:sldId id="372" r:id="rId9"/>
    <p:sldId id="345" r:id="rId10"/>
    <p:sldId id="337" r:id="rId11"/>
    <p:sldId id="331" r:id="rId12"/>
    <p:sldId id="330" r:id="rId13"/>
    <p:sldId id="317" r:id="rId14"/>
    <p:sldId id="306" r:id="rId15"/>
    <p:sldId id="340" r:id="rId16"/>
    <p:sldId id="366" r:id="rId17"/>
    <p:sldId id="367" r:id="rId18"/>
    <p:sldId id="351" r:id="rId19"/>
    <p:sldId id="264" r:id="rId20"/>
    <p:sldId id="260" r:id="rId21"/>
    <p:sldId id="373" r:id="rId22"/>
    <p:sldId id="261" r:id="rId23"/>
    <p:sldId id="262" r:id="rId24"/>
    <p:sldId id="365" r:id="rId25"/>
    <p:sldId id="352" r:id="rId26"/>
    <p:sldId id="343" r:id="rId27"/>
    <p:sldId id="307" r:id="rId28"/>
    <p:sldId id="369" r:id="rId29"/>
    <p:sldId id="303" r:id="rId30"/>
    <p:sldId id="304" r:id="rId31"/>
    <p:sldId id="347" r:id="rId32"/>
    <p:sldId id="349" r:id="rId33"/>
    <p:sldId id="350" r:id="rId34"/>
    <p:sldId id="344" r:id="rId35"/>
    <p:sldId id="356" r:id="rId36"/>
    <p:sldId id="357" r:id="rId37"/>
    <p:sldId id="316" r:id="rId38"/>
    <p:sldId id="334" r:id="rId39"/>
    <p:sldId id="368" r:id="rId40"/>
  </p:sldIdLst>
  <p:sldSz cx="24382413" cy="13716000"/>
  <p:notesSz cx="6669088" cy="9872663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8" userDrawn="1">
          <p15:clr>
            <a:srgbClr val="A4A3A4"/>
          </p15:clr>
        </p15:guide>
        <p15:guide id="2" pos="16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W" initials="NW" lastIdx="6" clrIdx="0"/>
  <p:cmAuthor id="1" name="build" initials="b" lastIdx="1" clrIdx="1"/>
  <p:cmAuthor id="2" name="Loveleen Kaur" initials="LK" lastIdx="2" clrIdx="2">
    <p:extLst>
      <p:ext uri="{19B8F6BF-5375-455C-9EA6-DF929625EA0E}">
        <p15:presenceInfo xmlns:p15="http://schemas.microsoft.com/office/powerpoint/2012/main" userId="S-1-5-21-854245398-1078145449-1343024091-154712" providerId="AD"/>
      </p:ext>
    </p:extLst>
  </p:cmAuthor>
  <p:cmAuthor id="3" name="Sebastian Zagarella" initials="SZ" lastIdx="32" clrIdx="3">
    <p:extLst>
      <p:ext uri="{19B8F6BF-5375-455C-9EA6-DF929625EA0E}">
        <p15:presenceInfo xmlns:p15="http://schemas.microsoft.com/office/powerpoint/2012/main" userId="S-1-5-21-854245398-1078145449-1343024091-1235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BEB"/>
    <a:srgbClr val="FF2305"/>
    <a:srgbClr val="B2B2B2"/>
    <a:srgbClr val="FF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7"/>
    <p:restoredTop sz="94679"/>
  </p:normalViewPr>
  <p:slideViewPr>
    <p:cSldViewPr snapToGrid="0">
      <p:cViewPr varScale="1">
        <p:scale>
          <a:sx n="31" d="100"/>
          <a:sy n="31" d="100"/>
        </p:scale>
        <p:origin x="928" y="76"/>
      </p:cViewPr>
      <p:guideLst>
        <p:guide orient="horz" pos="2528"/>
        <p:guide pos="16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9-16T20:56:46.342" idx="15">
    <p:pos x="12712" y="5291"/>
    <p:text>will students undertstand 'toggle' ? SZ</p:text>
    <p:extLst>
      <p:ext uri="{C676402C-5697-4E1C-873F-D02D1690AC5C}">
        <p15:threadingInfo xmlns:p15="http://schemas.microsoft.com/office/powerpoint/2012/main" timeZoneBias="-6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4AA6-CEB4-2741-8804-06DB695331A1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70FEB-3452-0C46-9152-73797D260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00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C1FE5-736B-054C-80B4-01DBEE45504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92F02-8E95-4740-B97E-63650482C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Mark student attendance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UTS Health Centre provides good health care and information so that students can get on with the job of being good students.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help with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of a range of medical conditions, illnesses and other physical problems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consultations for a broad range of health, sexuality and lifestyle issues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women's health issues, including advice on contraception, pregnancy testing and antenatal care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 advice and vaccinations.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pamphlets on a broad range of health issues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vaccinations for nursing students (re clinical placement requirements)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advice or assistance for students with examination difficulties, or in need of special assessment arrangements because of a disability or medical condition.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UTS Health Centre is located on level 6 of the Tower Building. Doctors are available to UTS Insearch students. See your Academic Handbook for more information.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2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our international students who have medical insurance with Medibank Private, there is a chance to speak with a representative from Medibank next week on Wednesday at the Welcome Day. There will also be representatives from Vodaphone if you want to arrange a mobile phone, Student Activities and some of the UTS clubs and societies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4737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UTS offers a confidential counselling service to help with a wide range of personal, psychological, study-related and administrative difficulties.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Counsellors can help in situations where you: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you may have chosen the wrong course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stressful circumstances or psychological or emotional issues which interfere with your studies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help managing administrative problems or complaints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 to develop better generic learning skills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most cases, the services are free. Otherwise they can be billed to Medicare or your health cover.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 Advisers can refer you to the UTS Counselling Service.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32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ever you need legal advice or assistance, we recommend you contact either the UTS Legal Service or Redfern Legal Centre. </a:t>
            </a:r>
          </a:p>
          <a:p>
            <a:b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these services provide free, confidential legal advice or referrals for: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Tenancy issues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 claims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Contractual advice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Motor traffic matters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Criminal offences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many other areas.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 that the UTS Student Legal Service cannot assist in claims involving or against UTS Insearch or migration matters.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your Academic Orientation Guide for more information.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7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These are instructions on how to download Safety App – we get everyone to download, and then add emergency details as part of this activity</a:t>
            </a:r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08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emergency number in Australia is ZERO-ZERO-ZERO for police, fire or ambulance emergencies.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all our international students, I want you to get your phone and add this number to your contacts right now.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UTS Insearch Safety Card in your Orientation bag 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**Hold up the UTS Insearch Safety Card**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card lists all UTS Insearch emergency contact details. Keep it in your purse or wallet.</a:t>
            </a:r>
          </a:p>
          <a:p>
            <a:pPr lvl="0"/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NSW Police:</a:t>
            </a:r>
          </a:p>
          <a:p>
            <a:pPr lvl="0"/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Call 000 in an emergency or use the Stay Safe App: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If you are a victim of theft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Violence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Sexual assault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Cyber crime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You are in immediate danger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20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AU" sz="1200"/>
              <a:t>NSW Ambulance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20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Call 000 in an emergency or use the Stay Safe App: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If you or a friend have been injured.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/>
              <a:t>Sexual assault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200"/>
          </a:p>
          <a:p>
            <a:pPr lvl="0"/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661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100"/>
              <a:t>We take complaints seriously and try to be fair.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Explain how U18 students update their contact details – go to student centre and fill in “change of address/contact form”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6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students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not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more than 40 hours per fortnight. This is a condition of your student visa.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information about Intl. students work rights covered in registrar session</a:t>
            </a:r>
          </a:p>
          <a:p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Office of the Fair Work Ombudsman is a government agency that provides free help and advice about working in Australia.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encourage you to visit their website 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fairwork.gov.au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find out: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you should be paid – they have a helpful pay calculator online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entitlements as an employee</a:t>
            </a:r>
          </a:p>
          <a:p>
            <a:pPr lvl="1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entitled to holiday or sick leave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 Work has created a 'Record My Hours' for your smartphone that records your hours of work for you. It’s available for both Apple and Android phones.</a:t>
            </a: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there's ever a problem with your pay or if other issues arise at work, I encourage you to speak with the Fair Work Ombudsman. 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507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/>
              <a:t>After this I can ask students to tell me, how many in the room live in Urbanest and Homestay?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0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4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11CB-4377-4D6E-95DE-3A45332C055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43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AU" altLang="en-US" sz="1200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067AA-C6E9-418C-A333-FC9B7AAB0648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119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Introduce Student Activities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92F02-8E95-4740-B97E-63650482C2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90350" cy="13717588"/>
            <a:chOff x="406400" y="342900"/>
            <a:chExt cx="24390350" cy="13717588"/>
          </a:xfrm>
        </p:grpSpPr>
        <p:sp>
          <p:nvSpPr>
            <p:cNvPr id="22" name="AutoShape 1"/>
            <p:cNvSpPr>
              <a:spLocks/>
            </p:cNvSpPr>
            <p:nvPr userDrawn="1"/>
          </p:nvSpPr>
          <p:spPr bwMode="auto">
            <a:xfrm>
              <a:off x="406400" y="6946900"/>
              <a:ext cx="3119438" cy="7107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272" y="11777"/>
                  </a:moveTo>
                  <a:cubicBezTo>
                    <a:pt x="13290" y="6934"/>
                    <a:pt x="7118" y="2874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421" y="18465"/>
                    <a:pt x="20019" y="15118"/>
                    <a:pt x="17272" y="11777"/>
                  </a:cubicBezTo>
                  <a:close/>
                  <a:moveTo>
                    <a:pt x="17272" y="11777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3"/>
            <p:cNvSpPr>
              <a:spLocks/>
            </p:cNvSpPr>
            <p:nvPr userDrawn="1"/>
          </p:nvSpPr>
          <p:spPr bwMode="auto">
            <a:xfrm>
              <a:off x="3198813" y="342900"/>
              <a:ext cx="10253662" cy="9893300"/>
            </a:xfrm>
            <a:custGeom>
              <a:avLst/>
              <a:gdLst/>
              <a:ahLst/>
              <a:cxnLst/>
              <a:rect l="0" t="0" r="r" b="b"/>
              <a:pathLst>
                <a:path w="20016" h="20272">
                  <a:moveTo>
                    <a:pt x="18077" y="0"/>
                  </a:moveTo>
                  <a:lnTo>
                    <a:pt x="144" y="0"/>
                  </a:lnTo>
                  <a:cubicBezTo>
                    <a:pt x="-188" y="2637"/>
                    <a:pt x="46" y="5632"/>
                    <a:pt x="941" y="8650"/>
                  </a:cubicBezTo>
                  <a:cubicBezTo>
                    <a:pt x="3277" y="16534"/>
                    <a:pt x="9230" y="21600"/>
                    <a:pt x="14238" y="19966"/>
                  </a:cubicBezTo>
                  <a:cubicBezTo>
                    <a:pt x="19246" y="18331"/>
                    <a:pt x="21412" y="10616"/>
                    <a:pt x="19076" y="2732"/>
                  </a:cubicBezTo>
                  <a:cubicBezTo>
                    <a:pt x="18793" y="1778"/>
                    <a:pt x="18458" y="865"/>
                    <a:pt x="18077" y="0"/>
                  </a:cubicBezTo>
                  <a:close/>
                  <a:moveTo>
                    <a:pt x="18077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4" name="AutoShape 4"/>
            <p:cNvSpPr>
              <a:spLocks/>
            </p:cNvSpPr>
            <p:nvPr userDrawn="1"/>
          </p:nvSpPr>
          <p:spPr bwMode="auto">
            <a:xfrm>
              <a:off x="12306300" y="342900"/>
              <a:ext cx="12490450" cy="8253413"/>
            </a:xfrm>
            <a:custGeom>
              <a:avLst/>
              <a:gdLst/>
              <a:ahLst/>
              <a:cxnLst/>
              <a:rect l="0" t="0" r="r" b="b"/>
              <a:pathLst>
                <a:path w="20582" h="20645">
                  <a:moveTo>
                    <a:pt x="20582" y="3046"/>
                  </a:moveTo>
                  <a:cubicBezTo>
                    <a:pt x="20044" y="1986"/>
                    <a:pt x="19412" y="962"/>
                    <a:pt x="18695" y="0"/>
                  </a:cubicBezTo>
                  <a:lnTo>
                    <a:pt x="294" y="0"/>
                  </a:lnTo>
                  <a:cubicBezTo>
                    <a:pt x="-1018" y="5928"/>
                    <a:pt x="2176" y="13745"/>
                    <a:pt x="7793" y="17966"/>
                  </a:cubicBezTo>
                  <a:cubicBezTo>
                    <a:pt x="12628" y="21600"/>
                    <a:pt x="17770" y="21452"/>
                    <a:pt x="20582" y="18037"/>
                  </a:cubicBezTo>
                  <a:cubicBezTo>
                    <a:pt x="20582" y="18037"/>
                    <a:pt x="20582" y="3046"/>
                    <a:pt x="20582" y="3046"/>
                  </a:cubicBezTo>
                  <a:close/>
                  <a:moveTo>
                    <a:pt x="20582" y="3046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5"/>
            <p:cNvSpPr>
              <a:spLocks/>
            </p:cNvSpPr>
            <p:nvPr userDrawn="1"/>
          </p:nvSpPr>
          <p:spPr bwMode="auto">
            <a:xfrm>
              <a:off x="1816100" y="7581900"/>
              <a:ext cx="14501813" cy="6473825"/>
            </a:xfrm>
            <a:custGeom>
              <a:avLst/>
              <a:gdLst/>
              <a:ahLst/>
              <a:cxnLst/>
              <a:rect l="0" t="0" r="r" b="b"/>
              <a:pathLst>
                <a:path w="20931" h="20113">
                  <a:moveTo>
                    <a:pt x="20731" y="20113"/>
                  </a:moveTo>
                  <a:cubicBezTo>
                    <a:pt x="20795" y="19655"/>
                    <a:pt x="20844" y="19186"/>
                    <a:pt x="20878" y="18706"/>
                  </a:cubicBezTo>
                  <a:cubicBezTo>
                    <a:pt x="21456" y="10453"/>
                    <a:pt x="17263" y="2248"/>
                    <a:pt x="11513" y="381"/>
                  </a:cubicBezTo>
                  <a:cubicBezTo>
                    <a:pt x="5762" y="-1487"/>
                    <a:pt x="632" y="3689"/>
                    <a:pt x="53" y="11942"/>
                  </a:cubicBezTo>
                  <a:cubicBezTo>
                    <a:pt x="-144" y="14754"/>
                    <a:pt x="213" y="17561"/>
                    <a:pt x="997" y="20113"/>
                  </a:cubicBezTo>
                  <a:cubicBezTo>
                    <a:pt x="997" y="20113"/>
                    <a:pt x="20731" y="20113"/>
                    <a:pt x="20731" y="20113"/>
                  </a:cubicBezTo>
                  <a:close/>
                  <a:moveTo>
                    <a:pt x="20731" y="20113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6"/>
            <p:cNvSpPr>
              <a:spLocks/>
            </p:cNvSpPr>
            <p:nvPr userDrawn="1"/>
          </p:nvSpPr>
          <p:spPr bwMode="auto">
            <a:xfrm>
              <a:off x="406400" y="342900"/>
              <a:ext cx="6870700" cy="8999538"/>
            </a:xfrm>
            <a:custGeom>
              <a:avLst/>
              <a:gdLst/>
              <a:ahLst/>
              <a:cxnLst/>
              <a:rect l="0" t="0" r="r" b="b"/>
              <a:pathLst>
                <a:path w="19991" h="20720">
                  <a:moveTo>
                    <a:pt x="9083" y="0"/>
                  </a:moveTo>
                  <a:lnTo>
                    <a:pt x="0" y="0"/>
                  </a:lnTo>
                  <a:lnTo>
                    <a:pt x="0" y="20426"/>
                  </a:lnTo>
                  <a:cubicBezTo>
                    <a:pt x="9137" y="21600"/>
                    <a:pt x="17306" y="19208"/>
                    <a:pt x="19459" y="14290"/>
                  </a:cubicBezTo>
                  <a:cubicBezTo>
                    <a:pt x="21600" y="9397"/>
                    <a:pt x="17106" y="3554"/>
                    <a:pt x="9083" y="0"/>
                  </a:cubicBezTo>
                  <a:close/>
                  <a:moveTo>
                    <a:pt x="9083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7"/>
            <p:cNvSpPr>
              <a:spLocks/>
            </p:cNvSpPr>
            <p:nvPr userDrawn="1"/>
          </p:nvSpPr>
          <p:spPr bwMode="auto">
            <a:xfrm>
              <a:off x="22720300" y="6718300"/>
              <a:ext cx="2074863" cy="7342188"/>
            </a:xfrm>
            <a:custGeom>
              <a:avLst/>
              <a:gdLst/>
              <a:ahLst/>
              <a:cxnLst/>
              <a:rect l="0" t="0" r="r" b="b"/>
              <a:pathLst>
                <a:path w="21388" h="21600">
                  <a:moveTo>
                    <a:pt x="288" y="15771"/>
                  </a:moveTo>
                  <a:cubicBezTo>
                    <a:pt x="-212" y="17778"/>
                    <a:pt x="-51" y="19734"/>
                    <a:pt x="695" y="21600"/>
                  </a:cubicBezTo>
                  <a:lnTo>
                    <a:pt x="21388" y="21600"/>
                  </a:lnTo>
                  <a:lnTo>
                    <a:pt x="21388" y="0"/>
                  </a:lnTo>
                  <a:cubicBezTo>
                    <a:pt x="9940" y="3712"/>
                    <a:pt x="1891" y="9343"/>
                    <a:pt x="288" y="15771"/>
                  </a:cubicBezTo>
                  <a:close/>
                  <a:moveTo>
                    <a:pt x="288" y="15771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8"/>
            <p:cNvSpPr>
              <a:spLocks/>
            </p:cNvSpPr>
            <p:nvPr userDrawn="1"/>
          </p:nvSpPr>
          <p:spPr bwMode="auto">
            <a:xfrm>
              <a:off x="12928600" y="342900"/>
              <a:ext cx="10521950" cy="13228638"/>
            </a:xfrm>
            <a:custGeom>
              <a:avLst/>
              <a:gdLst/>
              <a:ahLst/>
              <a:cxnLst/>
              <a:rect l="0" t="0" r="r" b="b"/>
              <a:pathLst>
                <a:path w="19252" h="20434">
                  <a:moveTo>
                    <a:pt x="16272" y="0"/>
                  </a:moveTo>
                  <a:lnTo>
                    <a:pt x="7660" y="0"/>
                  </a:lnTo>
                  <a:cubicBezTo>
                    <a:pt x="5112" y="1364"/>
                    <a:pt x="2786" y="3770"/>
                    <a:pt x="1352" y="6827"/>
                  </a:cubicBezTo>
                  <a:cubicBezTo>
                    <a:pt x="-1363" y="12614"/>
                    <a:pt x="141" y="18544"/>
                    <a:pt x="4710" y="20072"/>
                  </a:cubicBezTo>
                  <a:cubicBezTo>
                    <a:pt x="9280" y="21600"/>
                    <a:pt x="15186" y="18148"/>
                    <a:pt x="17901" y="12361"/>
                  </a:cubicBezTo>
                  <a:cubicBezTo>
                    <a:pt x="20237" y="7381"/>
                    <a:pt x="19449" y="2295"/>
                    <a:pt x="16272" y="0"/>
                  </a:cubicBezTo>
                  <a:close/>
                  <a:moveTo>
                    <a:pt x="16272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9" name="AutoShape 9"/>
            <p:cNvSpPr>
              <a:spLocks/>
            </p:cNvSpPr>
            <p:nvPr userDrawn="1"/>
          </p:nvSpPr>
          <p:spPr bwMode="auto">
            <a:xfrm>
              <a:off x="22745700" y="342900"/>
              <a:ext cx="2041525" cy="8972550"/>
            </a:xfrm>
            <a:custGeom>
              <a:avLst/>
              <a:gdLst/>
              <a:ahLst/>
              <a:cxnLst/>
              <a:rect l="0" t="0" r="r" b="b"/>
              <a:pathLst>
                <a:path w="16432" h="21600">
                  <a:moveTo>
                    <a:pt x="11911" y="20783"/>
                  </a:moveTo>
                  <a:cubicBezTo>
                    <a:pt x="13337" y="21103"/>
                    <a:pt x="14849" y="21374"/>
                    <a:pt x="16432" y="21600"/>
                  </a:cubicBezTo>
                  <a:lnTo>
                    <a:pt x="16432" y="0"/>
                  </a:lnTo>
                  <a:lnTo>
                    <a:pt x="15085" y="0"/>
                  </a:lnTo>
                  <a:cubicBezTo>
                    <a:pt x="-3681" y="7704"/>
                    <a:pt x="-5168" y="16953"/>
                    <a:pt x="11911" y="20783"/>
                  </a:cubicBezTo>
                  <a:close/>
                  <a:moveTo>
                    <a:pt x="11911" y="20783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0" name="AutoShape 10"/>
            <p:cNvSpPr>
              <a:spLocks/>
            </p:cNvSpPr>
            <p:nvPr userDrawn="1"/>
          </p:nvSpPr>
          <p:spPr bwMode="auto">
            <a:xfrm>
              <a:off x="17322800" y="9385300"/>
              <a:ext cx="7462838" cy="4673600"/>
            </a:xfrm>
            <a:custGeom>
              <a:avLst/>
              <a:gdLst/>
              <a:ahLst/>
              <a:cxnLst/>
              <a:rect l="0" t="0" r="r" b="b"/>
              <a:pathLst>
                <a:path w="21600" h="19904">
                  <a:moveTo>
                    <a:pt x="7060" y="1146"/>
                  </a:moveTo>
                  <a:cubicBezTo>
                    <a:pt x="2690" y="3896"/>
                    <a:pt x="215" y="11108"/>
                    <a:pt x="0" y="19904"/>
                  </a:cubicBezTo>
                  <a:lnTo>
                    <a:pt x="21600" y="19904"/>
                  </a:lnTo>
                  <a:lnTo>
                    <a:pt x="21600" y="7188"/>
                  </a:lnTo>
                  <a:cubicBezTo>
                    <a:pt x="17036" y="907"/>
                    <a:pt x="11576" y="-1696"/>
                    <a:pt x="7060" y="1146"/>
                  </a:cubicBezTo>
                  <a:close/>
                  <a:moveTo>
                    <a:pt x="7060" y="1146"/>
                  </a:moveTo>
                </a:path>
              </a:pathLst>
            </a:custGeom>
            <a:solidFill>
              <a:srgbClr val="0F4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35350" y="4081782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3355" y="8999537"/>
            <a:ext cx="7786880" cy="241109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21910507" y="10732461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4549" y="2729134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11525128" y="1480721"/>
            <a:ext cx="701895" cy="7018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623816" y="797861"/>
            <a:ext cx="464061" cy="4640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544654" y="12489501"/>
            <a:ext cx="701895" cy="7018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663572" y="13305063"/>
            <a:ext cx="470569" cy="470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725450" y="638273"/>
            <a:ext cx="241261" cy="241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433014" y="1841943"/>
            <a:ext cx="10914065" cy="109140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  <a:p>
            <a:pPr lvl="0"/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685800" y="685800"/>
            <a:ext cx="22981024" cy="537882"/>
          </a:xfrm>
          <a:prstGeom prst="roundRect">
            <a:avLst>
              <a:gd name="adj" fmla="val 50000"/>
            </a:avLst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 userDrawn="1"/>
        </p:nvSpPr>
        <p:spPr>
          <a:xfrm>
            <a:off x="21000795" y="847019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bg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45302" y="4545106"/>
            <a:ext cx="10447769" cy="614696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600">
                <a:solidFill>
                  <a:srgbClr val="FF2305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2400"/>
            </a:lvl2pPr>
            <a:lvl3pPr marL="266700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tabLst/>
              <a:defRPr sz="2400"/>
            </a:lvl3pPr>
            <a:lvl4pPr marL="533400" indent="-2397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2400"/>
            </a:lvl4pPr>
            <a:lvl5pPr marL="454025" indent="-187325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21851582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587375" indent="-25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tabLst/>
              <a:defRPr sz="4000">
                <a:solidFill>
                  <a:schemeClr val="tx1"/>
                </a:solidFill>
              </a:defRPr>
            </a:lvl3pPr>
            <a:lvl4pPr marL="904875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06500" indent="-3492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85800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3" name="Group 162"/>
          <p:cNvGrpSpPr/>
          <p:nvPr userDrawn="1"/>
        </p:nvGrpSpPr>
        <p:grpSpPr>
          <a:xfrm>
            <a:off x="863600" y="12153900"/>
            <a:ext cx="22901275" cy="1031875"/>
            <a:chOff x="863600" y="12153900"/>
            <a:chExt cx="22901275" cy="1031875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86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9906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6" name="AutoShape 3"/>
            <p:cNvSpPr>
              <a:spLocks/>
            </p:cNvSpPr>
            <p:nvPr userDrawn="1"/>
          </p:nvSpPr>
          <p:spPr bwMode="auto">
            <a:xfrm>
              <a:off x="1219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7" name="AutoShape 4"/>
            <p:cNvSpPr>
              <a:spLocks/>
            </p:cNvSpPr>
            <p:nvPr userDrawn="1"/>
          </p:nvSpPr>
          <p:spPr bwMode="auto">
            <a:xfrm>
              <a:off x="1219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8" name="AutoShape 5"/>
            <p:cNvSpPr>
              <a:spLocks/>
            </p:cNvSpPr>
            <p:nvPr userDrawn="1"/>
          </p:nvSpPr>
          <p:spPr bwMode="auto">
            <a:xfrm>
              <a:off x="1219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9" name="AutoShape 6"/>
            <p:cNvSpPr>
              <a:spLocks/>
            </p:cNvSpPr>
            <p:nvPr userDrawn="1"/>
          </p:nvSpPr>
          <p:spPr bwMode="auto">
            <a:xfrm>
              <a:off x="13462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1346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1" name="AutoShape 8"/>
            <p:cNvSpPr>
              <a:spLocks/>
            </p:cNvSpPr>
            <p:nvPr userDrawn="1"/>
          </p:nvSpPr>
          <p:spPr bwMode="auto">
            <a:xfrm>
              <a:off x="1346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1460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2286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" name="AutoShape 11"/>
            <p:cNvSpPr>
              <a:spLocks/>
            </p:cNvSpPr>
            <p:nvPr userDrawn="1"/>
          </p:nvSpPr>
          <p:spPr bwMode="auto">
            <a:xfrm>
              <a:off x="27559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" name="AutoShape 12"/>
            <p:cNvSpPr>
              <a:spLocks/>
            </p:cNvSpPr>
            <p:nvPr userDrawn="1"/>
          </p:nvSpPr>
          <p:spPr bwMode="auto">
            <a:xfrm>
              <a:off x="4178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" name="AutoShape 13"/>
            <p:cNvSpPr>
              <a:spLocks/>
            </p:cNvSpPr>
            <p:nvPr userDrawn="1"/>
          </p:nvSpPr>
          <p:spPr bwMode="auto">
            <a:xfrm>
              <a:off x="43053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7" name="AutoShape 14"/>
            <p:cNvSpPr>
              <a:spLocks/>
            </p:cNvSpPr>
            <p:nvPr userDrawn="1"/>
          </p:nvSpPr>
          <p:spPr bwMode="auto">
            <a:xfrm>
              <a:off x="43053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4305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9" name="AutoShape 16"/>
            <p:cNvSpPr>
              <a:spLocks/>
            </p:cNvSpPr>
            <p:nvPr userDrawn="1"/>
          </p:nvSpPr>
          <p:spPr bwMode="auto">
            <a:xfrm>
              <a:off x="4305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0" name="AutoShape 17"/>
            <p:cNvSpPr>
              <a:spLocks/>
            </p:cNvSpPr>
            <p:nvPr userDrawn="1"/>
          </p:nvSpPr>
          <p:spPr bwMode="auto">
            <a:xfrm>
              <a:off x="4419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AutoShape 18"/>
            <p:cNvSpPr>
              <a:spLocks/>
            </p:cNvSpPr>
            <p:nvPr userDrawn="1"/>
          </p:nvSpPr>
          <p:spPr bwMode="auto">
            <a:xfrm>
              <a:off x="44196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2" name="AutoShape 19"/>
            <p:cNvSpPr>
              <a:spLocks/>
            </p:cNvSpPr>
            <p:nvPr userDrawn="1"/>
          </p:nvSpPr>
          <p:spPr bwMode="auto">
            <a:xfrm>
              <a:off x="4419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3" name="AutoShape 20"/>
            <p:cNvSpPr>
              <a:spLocks/>
            </p:cNvSpPr>
            <p:nvPr userDrawn="1"/>
          </p:nvSpPr>
          <p:spPr bwMode="auto">
            <a:xfrm>
              <a:off x="52451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AutoShape 21"/>
            <p:cNvSpPr>
              <a:spLocks/>
            </p:cNvSpPr>
            <p:nvPr userDrawn="1"/>
          </p:nvSpPr>
          <p:spPr bwMode="auto">
            <a:xfrm>
              <a:off x="5956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5" name="AutoShape 22"/>
            <p:cNvSpPr>
              <a:spLocks/>
            </p:cNvSpPr>
            <p:nvPr userDrawn="1"/>
          </p:nvSpPr>
          <p:spPr bwMode="auto">
            <a:xfrm>
              <a:off x="6083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6" name="AutoShape 23"/>
            <p:cNvSpPr>
              <a:spLocks/>
            </p:cNvSpPr>
            <p:nvPr userDrawn="1"/>
          </p:nvSpPr>
          <p:spPr bwMode="auto">
            <a:xfrm>
              <a:off x="6438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7" name="AutoShape 24"/>
            <p:cNvSpPr>
              <a:spLocks/>
            </p:cNvSpPr>
            <p:nvPr userDrawn="1"/>
          </p:nvSpPr>
          <p:spPr bwMode="auto">
            <a:xfrm>
              <a:off x="702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8" name="AutoShape 25"/>
            <p:cNvSpPr>
              <a:spLocks/>
            </p:cNvSpPr>
            <p:nvPr userDrawn="1"/>
          </p:nvSpPr>
          <p:spPr bwMode="auto">
            <a:xfrm>
              <a:off x="7137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9" name="AutoShape 26"/>
            <p:cNvSpPr>
              <a:spLocks/>
            </p:cNvSpPr>
            <p:nvPr userDrawn="1"/>
          </p:nvSpPr>
          <p:spPr bwMode="auto">
            <a:xfrm>
              <a:off x="7264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0" name="AutoShape 27"/>
            <p:cNvSpPr>
              <a:spLocks/>
            </p:cNvSpPr>
            <p:nvPr userDrawn="1"/>
          </p:nvSpPr>
          <p:spPr bwMode="auto">
            <a:xfrm>
              <a:off x="73787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1" name="AutoShape 28"/>
            <p:cNvSpPr>
              <a:spLocks/>
            </p:cNvSpPr>
            <p:nvPr userDrawn="1"/>
          </p:nvSpPr>
          <p:spPr bwMode="auto">
            <a:xfrm>
              <a:off x="7620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" name="AutoShape 29"/>
            <p:cNvSpPr>
              <a:spLocks/>
            </p:cNvSpPr>
            <p:nvPr userDrawn="1"/>
          </p:nvSpPr>
          <p:spPr bwMode="auto">
            <a:xfrm>
              <a:off x="7848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3" name="AutoShape 30"/>
            <p:cNvSpPr>
              <a:spLocks/>
            </p:cNvSpPr>
            <p:nvPr userDrawn="1"/>
          </p:nvSpPr>
          <p:spPr bwMode="auto">
            <a:xfrm>
              <a:off x="7975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" name="AutoShape 31"/>
            <p:cNvSpPr>
              <a:spLocks/>
            </p:cNvSpPr>
            <p:nvPr userDrawn="1"/>
          </p:nvSpPr>
          <p:spPr bwMode="auto">
            <a:xfrm>
              <a:off x="8204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5" name="AutoShape 32"/>
            <p:cNvSpPr>
              <a:spLocks/>
            </p:cNvSpPr>
            <p:nvPr userDrawn="1"/>
          </p:nvSpPr>
          <p:spPr bwMode="auto">
            <a:xfrm>
              <a:off x="92710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" name="AutoShape 33"/>
            <p:cNvSpPr>
              <a:spLocks/>
            </p:cNvSpPr>
            <p:nvPr userDrawn="1"/>
          </p:nvSpPr>
          <p:spPr bwMode="auto">
            <a:xfrm>
              <a:off x="92710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34"/>
            <p:cNvSpPr>
              <a:spLocks/>
            </p:cNvSpPr>
            <p:nvPr userDrawn="1"/>
          </p:nvSpPr>
          <p:spPr bwMode="auto">
            <a:xfrm>
              <a:off x="93980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35"/>
            <p:cNvSpPr>
              <a:spLocks/>
            </p:cNvSpPr>
            <p:nvPr userDrawn="1"/>
          </p:nvSpPr>
          <p:spPr bwMode="auto">
            <a:xfrm>
              <a:off x="9512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36"/>
            <p:cNvSpPr>
              <a:spLocks/>
            </p:cNvSpPr>
            <p:nvPr userDrawn="1"/>
          </p:nvSpPr>
          <p:spPr bwMode="auto">
            <a:xfrm>
              <a:off x="9626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37"/>
            <p:cNvSpPr>
              <a:spLocks/>
            </p:cNvSpPr>
            <p:nvPr userDrawn="1"/>
          </p:nvSpPr>
          <p:spPr bwMode="auto">
            <a:xfrm>
              <a:off x="9626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1" name="AutoShape 38"/>
            <p:cNvSpPr>
              <a:spLocks/>
            </p:cNvSpPr>
            <p:nvPr userDrawn="1"/>
          </p:nvSpPr>
          <p:spPr bwMode="auto">
            <a:xfrm>
              <a:off x="975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39"/>
            <p:cNvSpPr>
              <a:spLocks/>
            </p:cNvSpPr>
            <p:nvPr userDrawn="1"/>
          </p:nvSpPr>
          <p:spPr bwMode="auto">
            <a:xfrm>
              <a:off x="9753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3" name="AutoShape 40"/>
            <p:cNvSpPr>
              <a:spLocks/>
            </p:cNvSpPr>
            <p:nvPr userDrawn="1"/>
          </p:nvSpPr>
          <p:spPr bwMode="auto">
            <a:xfrm>
              <a:off x="9753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" name="AutoShape 41"/>
            <p:cNvSpPr>
              <a:spLocks/>
            </p:cNvSpPr>
            <p:nvPr userDrawn="1"/>
          </p:nvSpPr>
          <p:spPr bwMode="auto">
            <a:xfrm>
              <a:off x="9867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42"/>
            <p:cNvSpPr>
              <a:spLocks/>
            </p:cNvSpPr>
            <p:nvPr userDrawn="1"/>
          </p:nvSpPr>
          <p:spPr bwMode="auto">
            <a:xfrm>
              <a:off x="9982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43"/>
            <p:cNvSpPr>
              <a:spLocks/>
            </p:cNvSpPr>
            <p:nvPr userDrawn="1"/>
          </p:nvSpPr>
          <p:spPr bwMode="auto">
            <a:xfrm>
              <a:off x="9982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44"/>
            <p:cNvSpPr>
              <a:spLocks/>
            </p:cNvSpPr>
            <p:nvPr userDrawn="1"/>
          </p:nvSpPr>
          <p:spPr bwMode="auto">
            <a:xfrm>
              <a:off x="101092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45"/>
            <p:cNvSpPr>
              <a:spLocks/>
            </p:cNvSpPr>
            <p:nvPr userDrawn="1"/>
          </p:nvSpPr>
          <p:spPr bwMode="auto">
            <a:xfrm>
              <a:off x="102235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9" name="AutoShape 46"/>
            <p:cNvSpPr>
              <a:spLocks/>
            </p:cNvSpPr>
            <p:nvPr userDrawn="1"/>
          </p:nvSpPr>
          <p:spPr bwMode="auto">
            <a:xfrm>
              <a:off x="10337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47"/>
            <p:cNvSpPr>
              <a:spLocks/>
            </p:cNvSpPr>
            <p:nvPr userDrawn="1"/>
          </p:nvSpPr>
          <p:spPr bwMode="auto">
            <a:xfrm>
              <a:off x="10337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" name="AutoShape 48"/>
            <p:cNvSpPr>
              <a:spLocks/>
            </p:cNvSpPr>
            <p:nvPr userDrawn="1"/>
          </p:nvSpPr>
          <p:spPr bwMode="auto">
            <a:xfrm>
              <a:off x="10579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" name="AutoShape 49"/>
            <p:cNvSpPr>
              <a:spLocks/>
            </p:cNvSpPr>
            <p:nvPr userDrawn="1"/>
          </p:nvSpPr>
          <p:spPr bwMode="auto">
            <a:xfrm>
              <a:off x="10579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3" name="AutoShape 50"/>
            <p:cNvSpPr>
              <a:spLocks/>
            </p:cNvSpPr>
            <p:nvPr userDrawn="1"/>
          </p:nvSpPr>
          <p:spPr bwMode="auto">
            <a:xfrm>
              <a:off x="10693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" name="AutoShape 51"/>
            <p:cNvSpPr>
              <a:spLocks/>
            </p:cNvSpPr>
            <p:nvPr userDrawn="1"/>
          </p:nvSpPr>
          <p:spPr bwMode="auto">
            <a:xfrm>
              <a:off x="10693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" name="AutoShape 52"/>
            <p:cNvSpPr>
              <a:spLocks/>
            </p:cNvSpPr>
            <p:nvPr userDrawn="1"/>
          </p:nvSpPr>
          <p:spPr bwMode="auto">
            <a:xfrm>
              <a:off x="108204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6" name="AutoShape 53"/>
            <p:cNvSpPr>
              <a:spLocks/>
            </p:cNvSpPr>
            <p:nvPr userDrawn="1"/>
          </p:nvSpPr>
          <p:spPr bwMode="auto">
            <a:xfrm>
              <a:off x="10820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7" name="AutoShape 54"/>
            <p:cNvSpPr>
              <a:spLocks/>
            </p:cNvSpPr>
            <p:nvPr userDrawn="1"/>
          </p:nvSpPr>
          <p:spPr bwMode="auto">
            <a:xfrm>
              <a:off x="108204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8" name="AutoShape 55"/>
            <p:cNvSpPr>
              <a:spLocks/>
            </p:cNvSpPr>
            <p:nvPr userDrawn="1"/>
          </p:nvSpPr>
          <p:spPr bwMode="auto">
            <a:xfrm>
              <a:off x="10820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9" name="AutoShape 56"/>
            <p:cNvSpPr>
              <a:spLocks/>
            </p:cNvSpPr>
            <p:nvPr userDrawn="1"/>
          </p:nvSpPr>
          <p:spPr bwMode="auto">
            <a:xfrm>
              <a:off x="109347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0" name="AutoShape 57"/>
            <p:cNvSpPr>
              <a:spLocks/>
            </p:cNvSpPr>
            <p:nvPr userDrawn="1"/>
          </p:nvSpPr>
          <p:spPr bwMode="auto">
            <a:xfrm>
              <a:off x="109347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1" name="AutoShape 58"/>
            <p:cNvSpPr>
              <a:spLocks/>
            </p:cNvSpPr>
            <p:nvPr userDrawn="1"/>
          </p:nvSpPr>
          <p:spPr bwMode="auto">
            <a:xfrm>
              <a:off x="10934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2" name="AutoShape 59"/>
            <p:cNvSpPr>
              <a:spLocks/>
            </p:cNvSpPr>
            <p:nvPr userDrawn="1"/>
          </p:nvSpPr>
          <p:spPr bwMode="auto">
            <a:xfrm>
              <a:off x="1104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3" name="AutoShape 60"/>
            <p:cNvSpPr>
              <a:spLocks/>
            </p:cNvSpPr>
            <p:nvPr userDrawn="1"/>
          </p:nvSpPr>
          <p:spPr bwMode="auto">
            <a:xfrm>
              <a:off x="11176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4" name="AutoShape 61"/>
            <p:cNvSpPr>
              <a:spLocks/>
            </p:cNvSpPr>
            <p:nvPr userDrawn="1"/>
          </p:nvSpPr>
          <p:spPr bwMode="auto">
            <a:xfrm>
              <a:off x="11760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5" name="AutoShape 62"/>
            <p:cNvSpPr>
              <a:spLocks/>
            </p:cNvSpPr>
            <p:nvPr userDrawn="1"/>
          </p:nvSpPr>
          <p:spPr bwMode="auto">
            <a:xfrm>
              <a:off x="11760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6" name="AutoShape 63"/>
            <p:cNvSpPr>
              <a:spLocks/>
            </p:cNvSpPr>
            <p:nvPr userDrawn="1"/>
          </p:nvSpPr>
          <p:spPr bwMode="auto">
            <a:xfrm>
              <a:off x="120015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7" name="AutoShape 64"/>
            <p:cNvSpPr>
              <a:spLocks/>
            </p:cNvSpPr>
            <p:nvPr userDrawn="1"/>
          </p:nvSpPr>
          <p:spPr bwMode="auto">
            <a:xfrm>
              <a:off x="120015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8" name="AutoShape 65"/>
            <p:cNvSpPr>
              <a:spLocks/>
            </p:cNvSpPr>
            <p:nvPr userDrawn="1"/>
          </p:nvSpPr>
          <p:spPr bwMode="auto">
            <a:xfrm>
              <a:off x="12115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9" name="AutoShape 66"/>
            <p:cNvSpPr>
              <a:spLocks/>
            </p:cNvSpPr>
            <p:nvPr userDrawn="1"/>
          </p:nvSpPr>
          <p:spPr bwMode="auto">
            <a:xfrm>
              <a:off x="12230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0" name="AutoShape 67"/>
            <p:cNvSpPr>
              <a:spLocks/>
            </p:cNvSpPr>
            <p:nvPr userDrawn="1"/>
          </p:nvSpPr>
          <p:spPr bwMode="auto">
            <a:xfrm>
              <a:off x="122301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1" name="AutoShape 68"/>
            <p:cNvSpPr>
              <a:spLocks/>
            </p:cNvSpPr>
            <p:nvPr userDrawn="1"/>
          </p:nvSpPr>
          <p:spPr bwMode="auto">
            <a:xfrm>
              <a:off x="12357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2" name="AutoShape 69"/>
            <p:cNvSpPr>
              <a:spLocks/>
            </p:cNvSpPr>
            <p:nvPr userDrawn="1"/>
          </p:nvSpPr>
          <p:spPr bwMode="auto">
            <a:xfrm>
              <a:off x="12357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3" name="AutoShape 70"/>
            <p:cNvSpPr>
              <a:spLocks/>
            </p:cNvSpPr>
            <p:nvPr userDrawn="1"/>
          </p:nvSpPr>
          <p:spPr bwMode="auto">
            <a:xfrm>
              <a:off x="12357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4" name="AutoShape 71"/>
            <p:cNvSpPr>
              <a:spLocks/>
            </p:cNvSpPr>
            <p:nvPr userDrawn="1"/>
          </p:nvSpPr>
          <p:spPr bwMode="auto">
            <a:xfrm>
              <a:off x="12471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" name="AutoShape 72"/>
            <p:cNvSpPr>
              <a:spLocks/>
            </p:cNvSpPr>
            <p:nvPr userDrawn="1"/>
          </p:nvSpPr>
          <p:spPr bwMode="auto">
            <a:xfrm>
              <a:off x="12471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" name="AutoShape 73"/>
            <p:cNvSpPr>
              <a:spLocks/>
            </p:cNvSpPr>
            <p:nvPr userDrawn="1"/>
          </p:nvSpPr>
          <p:spPr bwMode="auto">
            <a:xfrm>
              <a:off x="125857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7" name="AutoShape 74"/>
            <p:cNvSpPr>
              <a:spLocks/>
            </p:cNvSpPr>
            <p:nvPr userDrawn="1"/>
          </p:nvSpPr>
          <p:spPr bwMode="auto">
            <a:xfrm>
              <a:off x="23647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" name="AutoShape 75"/>
            <p:cNvSpPr>
              <a:spLocks/>
            </p:cNvSpPr>
            <p:nvPr userDrawn="1"/>
          </p:nvSpPr>
          <p:spPr bwMode="auto">
            <a:xfrm>
              <a:off x="23533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" name="AutoShape 76"/>
            <p:cNvSpPr>
              <a:spLocks/>
            </p:cNvSpPr>
            <p:nvPr userDrawn="1"/>
          </p:nvSpPr>
          <p:spPr bwMode="auto">
            <a:xfrm>
              <a:off x="23533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0" name="AutoShape 77"/>
            <p:cNvSpPr>
              <a:spLocks/>
            </p:cNvSpPr>
            <p:nvPr userDrawn="1"/>
          </p:nvSpPr>
          <p:spPr bwMode="auto">
            <a:xfrm>
              <a:off x="23533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" name="AutoShape 78"/>
            <p:cNvSpPr>
              <a:spLocks/>
            </p:cNvSpPr>
            <p:nvPr userDrawn="1"/>
          </p:nvSpPr>
          <p:spPr bwMode="auto">
            <a:xfrm>
              <a:off x="2353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" name="AutoShape 79"/>
            <p:cNvSpPr>
              <a:spLocks/>
            </p:cNvSpPr>
            <p:nvPr userDrawn="1"/>
          </p:nvSpPr>
          <p:spPr bwMode="auto">
            <a:xfrm>
              <a:off x="234188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3" name="AutoShape 80"/>
            <p:cNvSpPr>
              <a:spLocks/>
            </p:cNvSpPr>
            <p:nvPr userDrawn="1"/>
          </p:nvSpPr>
          <p:spPr bwMode="auto">
            <a:xfrm>
              <a:off x="23418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4" name="AutoShape 81"/>
            <p:cNvSpPr>
              <a:spLocks/>
            </p:cNvSpPr>
            <p:nvPr userDrawn="1"/>
          </p:nvSpPr>
          <p:spPr bwMode="auto">
            <a:xfrm>
              <a:off x="23418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" name="AutoShape 82"/>
            <p:cNvSpPr>
              <a:spLocks/>
            </p:cNvSpPr>
            <p:nvPr userDrawn="1"/>
          </p:nvSpPr>
          <p:spPr bwMode="auto">
            <a:xfrm>
              <a:off x="22580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" name="AutoShape 83"/>
            <p:cNvSpPr>
              <a:spLocks/>
            </p:cNvSpPr>
            <p:nvPr userDrawn="1"/>
          </p:nvSpPr>
          <p:spPr bwMode="auto">
            <a:xfrm>
              <a:off x="21869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7" name="AutoShape 84"/>
            <p:cNvSpPr>
              <a:spLocks/>
            </p:cNvSpPr>
            <p:nvPr userDrawn="1"/>
          </p:nvSpPr>
          <p:spPr bwMode="auto">
            <a:xfrm>
              <a:off x="21755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8" name="AutoShape 85"/>
            <p:cNvSpPr>
              <a:spLocks/>
            </p:cNvSpPr>
            <p:nvPr userDrawn="1"/>
          </p:nvSpPr>
          <p:spPr bwMode="auto">
            <a:xfrm>
              <a:off x="213995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9" name="AutoShape 86"/>
            <p:cNvSpPr>
              <a:spLocks/>
            </p:cNvSpPr>
            <p:nvPr userDrawn="1"/>
          </p:nvSpPr>
          <p:spPr bwMode="auto">
            <a:xfrm>
              <a:off x="14262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0" name="AutoShape 87"/>
            <p:cNvSpPr>
              <a:spLocks/>
            </p:cNvSpPr>
            <p:nvPr userDrawn="1"/>
          </p:nvSpPr>
          <p:spPr bwMode="auto">
            <a:xfrm>
              <a:off x="143891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1" name="AutoShape 88"/>
            <p:cNvSpPr>
              <a:spLocks/>
            </p:cNvSpPr>
            <p:nvPr userDrawn="1"/>
          </p:nvSpPr>
          <p:spPr bwMode="auto">
            <a:xfrm>
              <a:off x="14617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2" name="AutoShape 89"/>
            <p:cNvSpPr>
              <a:spLocks/>
            </p:cNvSpPr>
            <p:nvPr userDrawn="1"/>
          </p:nvSpPr>
          <p:spPr bwMode="auto">
            <a:xfrm>
              <a:off x="14617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3" name="AutoShape 90"/>
            <p:cNvSpPr>
              <a:spLocks/>
            </p:cNvSpPr>
            <p:nvPr userDrawn="1"/>
          </p:nvSpPr>
          <p:spPr bwMode="auto">
            <a:xfrm>
              <a:off x="14617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4" name="AutoShape 91"/>
            <p:cNvSpPr>
              <a:spLocks/>
            </p:cNvSpPr>
            <p:nvPr userDrawn="1"/>
          </p:nvSpPr>
          <p:spPr bwMode="auto">
            <a:xfrm>
              <a:off x="147447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5" name="AutoShape 92"/>
            <p:cNvSpPr>
              <a:spLocks/>
            </p:cNvSpPr>
            <p:nvPr userDrawn="1"/>
          </p:nvSpPr>
          <p:spPr bwMode="auto">
            <a:xfrm>
              <a:off x="147447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" name="AutoShape 93"/>
            <p:cNvSpPr>
              <a:spLocks/>
            </p:cNvSpPr>
            <p:nvPr userDrawn="1"/>
          </p:nvSpPr>
          <p:spPr bwMode="auto">
            <a:xfrm>
              <a:off x="14744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7" name="AutoShape 94"/>
            <p:cNvSpPr>
              <a:spLocks/>
            </p:cNvSpPr>
            <p:nvPr userDrawn="1"/>
          </p:nvSpPr>
          <p:spPr bwMode="auto">
            <a:xfrm>
              <a:off x="1485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8" name="AutoShape 95"/>
            <p:cNvSpPr>
              <a:spLocks/>
            </p:cNvSpPr>
            <p:nvPr userDrawn="1"/>
          </p:nvSpPr>
          <p:spPr bwMode="auto">
            <a:xfrm>
              <a:off x="15684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9" name="AutoShape 96"/>
            <p:cNvSpPr>
              <a:spLocks/>
            </p:cNvSpPr>
            <p:nvPr userDrawn="1"/>
          </p:nvSpPr>
          <p:spPr bwMode="auto">
            <a:xfrm>
              <a:off x="16154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0" name="AutoShape 97"/>
            <p:cNvSpPr>
              <a:spLocks/>
            </p:cNvSpPr>
            <p:nvPr userDrawn="1"/>
          </p:nvSpPr>
          <p:spPr bwMode="auto">
            <a:xfrm>
              <a:off x="17576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1" name="AutoShape 98"/>
            <p:cNvSpPr>
              <a:spLocks/>
            </p:cNvSpPr>
            <p:nvPr userDrawn="1"/>
          </p:nvSpPr>
          <p:spPr bwMode="auto">
            <a:xfrm>
              <a:off x="177038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2" name="AutoShape 99"/>
            <p:cNvSpPr>
              <a:spLocks/>
            </p:cNvSpPr>
            <p:nvPr userDrawn="1"/>
          </p:nvSpPr>
          <p:spPr bwMode="auto">
            <a:xfrm>
              <a:off x="17703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3" name="AutoShape 100"/>
            <p:cNvSpPr>
              <a:spLocks/>
            </p:cNvSpPr>
            <p:nvPr userDrawn="1"/>
          </p:nvSpPr>
          <p:spPr bwMode="auto">
            <a:xfrm>
              <a:off x="17703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4" name="AutoShape 101"/>
            <p:cNvSpPr>
              <a:spLocks/>
            </p:cNvSpPr>
            <p:nvPr userDrawn="1"/>
          </p:nvSpPr>
          <p:spPr bwMode="auto">
            <a:xfrm>
              <a:off x="177038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5" name="AutoShape 102"/>
            <p:cNvSpPr>
              <a:spLocks/>
            </p:cNvSpPr>
            <p:nvPr userDrawn="1"/>
          </p:nvSpPr>
          <p:spPr bwMode="auto">
            <a:xfrm>
              <a:off x="17818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" name="AutoShape 103"/>
            <p:cNvSpPr>
              <a:spLocks/>
            </p:cNvSpPr>
            <p:nvPr userDrawn="1"/>
          </p:nvSpPr>
          <p:spPr bwMode="auto">
            <a:xfrm>
              <a:off x="17818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7" name="AutoShape 104"/>
            <p:cNvSpPr>
              <a:spLocks/>
            </p:cNvSpPr>
            <p:nvPr userDrawn="1"/>
          </p:nvSpPr>
          <p:spPr bwMode="auto">
            <a:xfrm>
              <a:off x="17818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8" name="AutoShape 105"/>
            <p:cNvSpPr>
              <a:spLocks/>
            </p:cNvSpPr>
            <p:nvPr userDrawn="1"/>
          </p:nvSpPr>
          <p:spPr bwMode="auto">
            <a:xfrm>
              <a:off x="18643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9" name="AutoShape 106"/>
            <p:cNvSpPr>
              <a:spLocks/>
            </p:cNvSpPr>
            <p:nvPr userDrawn="1"/>
          </p:nvSpPr>
          <p:spPr bwMode="auto">
            <a:xfrm>
              <a:off x="19354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0" name="AutoShape 107"/>
            <p:cNvSpPr>
              <a:spLocks/>
            </p:cNvSpPr>
            <p:nvPr userDrawn="1"/>
          </p:nvSpPr>
          <p:spPr bwMode="auto">
            <a:xfrm>
              <a:off x="19469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1" name="AutoShape 108"/>
            <p:cNvSpPr>
              <a:spLocks/>
            </p:cNvSpPr>
            <p:nvPr userDrawn="1"/>
          </p:nvSpPr>
          <p:spPr bwMode="auto">
            <a:xfrm>
              <a:off x="19824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685800" y="685800"/>
            <a:ext cx="22981024" cy="537882"/>
          </a:xfrm>
          <a:prstGeom prst="roundRect">
            <a:avLst>
              <a:gd name="adj" fmla="val 50000"/>
            </a:avLst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 userDrawn="1"/>
        </p:nvSpPr>
        <p:spPr>
          <a:xfrm>
            <a:off x="21000795" y="847019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bg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45302" y="4545106"/>
            <a:ext cx="10447769" cy="614696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600">
                <a:solidFill>
                  <a:srgbClr val="FF2305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2400"/>
            </a:lvl2pPr>
            <a:lvl3pPr marL="266700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tabLst/>
              <a:defRPr sz="2400"/>
            </a:lvl3pPr>
            <a:lvl4pPr marL="533400" indent="-2397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2400"/>
            </a:lvl4pPr>
            <a:lvl5pPr marL="454025" indent="-187325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14006993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85800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16009938" y="5271669"/>
            <a:ext cx="7656512" cy="58308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/>
            </a:lvl1pPr>
          </a:lstStyle>
          <a:p>
            <a:endParaRPr lang="en-US"/>
          </a:p>
        </p:txBody>
      </p:sp>
      <p:grpSp>
        <p:nvGrpSpPr>
          <p:cNvPr id="163" name="Group 162"/>
          <p:cNvGrpSpPr/>
          <p:nvPr userDrawn="1"/>
        </p:nvGrpSpPr>
        <p:grpSpPr>
          <a:xfrm>
            <a:off x="863600" y="12153900"/>
            <a:ext cx="22901275" cy="1031875"/>
            <a:chOff x="863600" y="12153900"/>
            <a:chExt cx="22901275" cy="1031875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86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9906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6" name="AutoShape 3"/>
            <p:cNvSpPr>
              <a:spLocks/>
            </p:cNvSpPr>
            <p:nvPr userDrawn="1"/>
          </p:nvSpPr>
          <p:spPr bwMode="auto">
            <a:xfrm>
              <a:off x="1219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7" name="AutoShape 4"/>
            <p:cNvSpPr>
              <a:spLocks/>
            </p:cNvSpPr>
            <p:nvPr userDrawn="1"/>
          </p:nvSpPr>
          <p:spPr bwMode="auto">
            <a:xfrm>
              <a:off x="1219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8" name="AutoShape 5"/>
            <p:cNvSpPr>
              <a:spLocks/>
            </p:cNvSpPr>
            <p:nvPr userDrawn="1"/>
          </p:nvSpPr>
          <p:spPr bwMode="auto">
            <a:xfrm>
              <a:off x="1219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9" name="AutoShape 6"/>
            <p:cNvSpPr>
              <a:spLocks/>
            </p:cNvSpPr>
            <p:nvPr userDrawn="1"/>
          </p:nvSpPr>
          <p:spPr bwMode="auto">
            <a:xfrm>
              <a:off x="13462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1346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1" name="AutoShape 8"/>
            <p:cNvSpPr>
              <a:spLocks/>
            </p:cNvSpPr>
            <p:nvPr userDrawn="1"/>
          </p:nvSpPr>
          <p:spPr bwMode="auto">
            <a:xfrm>
              <a:off x="1346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1460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2286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" name="AutoShape 11"/>
            <p:cNvSpPr>
              <a:spLocks/>
            </p:cNvSpPr>
            <p:nvPr userDrawn="1"/>
          </p:nvSpPr>
          <p:spPr bwMode="auto">
            <a:xfrm>
              <a:off x="27559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" name="AutoShape 12"/>
            <p:cNvSpPr>
              <a:spLocks/>
            </p:cNvSpPr>
            <p:nvPr userDrawn="1"/>
          </p:nvSpPr>
          <p:spPr bwMode="auto">
            <a:xfrm>
              <a:off x="4178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" name="AutoShape 13"/>
            <p:cNvSpPr>
              <a:spLocks/>
            </p:cNvSpPr>
            <p:nvPr userDrawn="1"/>
          </p:nvSpPr>
          <p:spPr bwMode="auto">
            <a:xfrm>
              <a:off x="43053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7" name="AutoShape 14"/>
            <p:cNvSpPr>
              <a:spLocks/>
            </p:cNvSpPr>
            <p:nvPr userDrawn="1"/>
          </p:nvSpPr>
          <p:spPr bwMode="auto">
            <a:xfrm>
              <a:off x="43053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4305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9" name="AutoShape 16"/>
            <p:cNvSpPr>
              <a:spLocks/>
            </p:cNvSpPr>
            <p:nvPr userDrawn="1"/>
          </p:nvSpPr>
          <p:spPr bwMode="auto">
            <a:xfrm>
              <a:off x="4305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0" name="AutoShape 17"/>
            <p:cNvSpPr>
              <a:spLocks/>
            </p:cNvSpPr>
            <p:nvPr userDrawn="1"/>
          </p:nvSpPr>
          <p:spPr bwMode="auto">
            <a:xfrm>
              <a:off x="4419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AutoShape 18"/>
            <p:cNvSpPr>
              <a:spLocks/>
            </p:cNvSpPr>
            <p:nvPr userDrawn="1"/>
          </p:nvSpPr>
          <p:spPr bwMode="auto">
            <a:xfrm>
              <a:off x="44196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2" name="AutoShape 19"/>
            <p:cNvSpPr>
              <a:spLocks/>
            </p:cNvSpPr>
            <p:nvPr userDrawn="1"/>
          </p:nvSpPr>
          <p:spPr bwMode="auto">
            <a:xfrm>
              <a:off x="4419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3" name="AutoShape 20"/>
            <p:cNvSpPr>
              <a:spLocks/>
            </p:cNvSpPr>
            <p:nvPr userDrawn="1"/>
          </p:nvSpPr>
          <p:spPr bwMode="auto">
            <a:xfrm>
              <a:off x="52451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AutoShape 21"/>
            <p:cNvSpPr>
              <a:spLocks/>
            </p:cNvSpPr>
            <p:nvPr userDrawn="1"/>
          </p:nvSpPr>
          <p:spPr bwMode="auto">
            <a:xfrm>
              <a:off x="5956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5" name="AutoShape 22"/>
            <p:cNvSpPr>
              <a:spLocks/>
            </p:cNvSpPr>
            <p:nvPr userDrawn="1"/>
          </p:nvSpPr>
          <p:spPr bwMode="auto">
            <a:xfrm>
              <a:off x="6083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6" name="AutoShape 23"/>
            <p:cNvSpPr>
              <a:spLocks/>
            </p:cNvSpPr>
            <p:nvPr userDrawn="1"/>
          </p:nvSpPr>
          <p:spPr bwMode="auto">
            <a:xfrm>
              <a:off x="6438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7" name="AutoShape 24"/>
            <p:cNvSpPr>
              <a:spLocks/>
            </p:cNvSpPr>
            <p:nvPr userDrawn="1"/>
          </p:nvSpPr>
          <p:spPr bwMode="auto">
            <a:xfrm>
              <a:off x="702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8" name="AutoShape 25"/>
            <p:cNvSpPr>
              <a:spLocks/>
            </p:cNvSpPr>
            <p:nvPr userDrawn="1"/>
          </p:nvSpPr>
          <p:spPr bwMode="auto">
            <a:xfrm>
              <a:off x="7137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9" name="AutoShape 26"/>
            <p:cNvSpPr>
              <a:spLocks/>
            </p:cNvSpPr>
            <p:nvPr userDrawn="1"/>
          </p:nvSpPr>
          <p:spPr bwMode="auto">
            <a:xfrm>
              <a:off x="7264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0" name="AutoShape 27"/>
            <p:cNvSpPr>
              <a:spLocks/>
            </p:cNvSpPr>
            <p:nvPr userDrawn="1"/>
          </p:nvSpPr>
          <p:spPr bwMode="auto">
            <a:xfrm>
              <a:off x="73787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1" name="AutoShape 28"/>
            <p:cNvSpPr>
              <a:spLocks/>
            </p:cNvSpPr>
            <p:nvPr userDrawn="1"/>
          </p:nvSpPr>
          <p:spPr bwMode="auto">
            <a:xfrm>
              <a:off x="7620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" name="AutoShape 29"/>
            <p:cNvSpPr>
              <a:spLocks/>
            </p:cNvSpPr>
            <p:nvPr userDrawn="1"/>
          </p:nvSpPr>
          <p:spPr bwMode="auto">
            <a:xfrm>
              <a:off x="7848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3" name="AutoShape 30"/>
            <p:cNvSpPr>
              <a:spLocks/>
            </p:cNvSpPr>
            <p:nvPr userDrawn="1"/>
          </p:nvSpPr>
          <p:spPr bwMode="auto">
            <a:xfrm>
              <a:off x="7975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" name="AutoShape 31"/>
            <p:cNvSpPr>
              <a:spLocks/>
            </p:cNvSpPr>
            <p:nvPr userDrawn="1"/>
          </p:nvSpPr>
          <p:spPr bwMode="auto">
            <a:xfrm>
              <a:off x="8204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5" name="AutoShape 32"/>
            <p:cNvSpPr>
              <a:spLocks/>
            </p:cNvSpPr>
            <p:nvPr userDrawn="1"/>
          </p:nvSpPr>
          <p:spPr bwMode="auto">
            <a:xfrm>
              <a:off x="92710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" name="AutoShape 33"/>
            <p:cNvSpPr>
              <a:spLocks/>
            </p:cNvSpPr>
            <p:nvPr userDrawn="1"/>
          </p:nvSpPr>
          <p:spPr bwMode="auto">
            <a:xfrm>
              <a:off x="92710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34"/>
            <p:cNvSpPr>
              <a:spLocks/>
            </p:cNvSpPr>
            <p:nvPr userDrawn="1"/>
          </p:nvSpPr>
          <p:spPr bwMode="auto">
            <a:xfrm>
              <a:off x="93980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35"/>
            <p:cNvSpPr>
              <a:spLocks/>
            </p:cNvSpPr>
            <p:nvPr userDrawn="1"/>
          </p:nvSpPr>
          <p:spPr bwMode="auto">
            <a:xfrm>
              <a:off x="9512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36"/>
            <p:cNvSpPr>
              <a:spLocks/>
            </p:cNvSpPr>
            <p:nvPr userDrawn="1"/>
          </p:nvSpPr>
          <p:spPr bwMode="auto">
            <a:xfrm>
              <a:off x="9626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37"/>
            <p:cNvSpPr>
              <a:spLocks/>
            </p:cNvSpPr>
            <p:nvPr userDrawn="1"/>
          </p:nvSpPr>
          <p:spPr bwMode="auto">
            <a:xfrm>
              <a:off x="9626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1" name="AutoShape 38"/>
            <p:cNvSpPr>
              <a:spLocks/>
            </p:cNvSpPr>
            <p:nvPr userDrawn="1"/>
          </p:nvSpPr>
          <p:spPr bwMode="auto">
            <a:xfrm>
              <a:off x="975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39"/>
            <p:cNvSpPr>
              <a:spLocks/>
            </p:cNvSpPr>
            <p:nvPr userDrawn="1"/>
          </p:nvSpPr>
          <p:spPr bwMode="auto">
            <a:xfrm>
              <a:off x="9753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3" name="AutoShape 40"/>
            <p:cNvSpPr>
              <a:spLocks/>
            </p:cNvSpPr>
            <p:nvPr userDrawn="1"/>
          </p:nvSpPr>
          <p:spPr bwMode="auto">
            <a:xfrm>
              <a:off x="9753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" name="AutoShape 41"/>
            <p:cNvSpPr>
              <a:spLocks/>
            </p:cNvSpPr>
            <p:nvPr userDrawn="1"/>
          </p:nvSpPr>
          <p:spPr bwMode="auto">
            <a:xfrm>
              <a:off x="9867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42"/>
            <p:cNvSpPr>
              <a:spLocks/>
            </p:cNvSpPr>
            <p:nvPr userDrawn="1"/>
          </p:nvSpPr>
          <p:spPr bwMode="auto">
            <a:xfrm>
              <a:off x="9982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43"/>
            <p:cNvSpPr>
              <a:spLocks/>
            </p:cNvSpPr>
            <p:nvPr userDrawn="1"/>
          </p:nvSpPr>
          <p:spPr bwMode="auto">
            <a:xfrm>
              <a:off x="9982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44"/>
            <p:cNvSpPr>
              <a:spLocks/>
            </p:cNvSpPr>
            <p:nvPr userDrawn="1"/>
          </p:nvSpPr>
          <p:spPr bwMode="auto">
            <a:xfrm>
              <a:off x="101092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45"/>
            <p:cNvSpPr>
              <a:spLocks/>
            </p:cNvSpPr>
            <p:nvPr userDrawn="1"/>
          </p:nvSpPr>
          <p:spPr bwMode="auto">
            <a:xfrm>
              <a:off x="102235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9" name="AutoShape 46"/>
            <p:cNvSpPr>
              <a:spLocks/>
            </p:cNvSpPr>
            <p:nvPr userDrawn="1"/>
          </p:nvSpPr>
          <p:spPr bwMode="auto">
            <a:xfrm>
              <a:off x="10337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47"/>
            <p:cNvSpPr>
              <a:spLocks/>
            </p:cNvSpPr>
            <p:nvPr userDrawn="1"/>
          </p:nvSpPr>
          <p:spPr bwMode="auto">
            <a:xfrm>
              <a:off x="10337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" name="AutoShape 48"/>
            <p:cNvSpPr>
              <a:spLocks/>
            </p:cNvSpPr>
            <p:nvPr userDrawn="1"/>
          </p:nvSpPr>
          <p:spPr bwMode="auto">
            <a:xfrm>
              <a:off x="10579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" name="AutoShape 49"/>
            <p:cNvSpPr>
              <a:spLocks/>
            </p:cNvSpPr>
            <p:nvPr userDrawn="1"/>
          </p:nvSpPr>
          <p:spPr bwMode="auto">
            <a:xfrm>
              <a:off x="10579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3" name="AutoShape 50"/>
            <p:cNvSpPr>
              <a:spLocks/>
            </p:cNvSpPr>
            <p:nvPr userDrawn="1"/>
          </p:nvSpPr>
          <p:spPr bwMode="auto">
            <a:xfrm>
              <a:off x="10693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" name="AutoShape 51"/>
            <p:cNvSpPr>
              <a:spLocks/>
            </p:cNvSpPr>
            <p:nvPr userDrawn="1"/>
          </p:nvSpPr>
          <p:spPr bwMode="auto">
            <a:xfrm>
              <a:off x="10693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" name="AutoShape 52"/>
            <p:cNvSpPr>
              <a:spLocks/>
            </p:cNvSpPr>
            <p:nvPr userDrawn="1"/>
          </p:nvSpPr>
          <p:spPr bwMode="auto">
            <a:xfrm>
              <a:off x="108204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6" name="AutoShape 53"/>
            <p:cNvSpPr>
              <a:spLocks/>
            </p:cNvSpPr>
            <p:nvPr userDrawn="1"/>
          </p:nvSpPr>
          <p:spPr bwMode="auto">
            <a:xfrm>
              <a:off x="10820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7" name="AutoShape 54"/>
            <p:cNvSpPr>
              <a:spLocks/>
            </p:cNvSpPr>
            <p:nvPr userDrawn="1"/>
          </p:nvSpPr>
          <p:spPr bwMode="auto">
            <a:xfrm>
              <a:off x="108204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8" name="AutoShape 55"/>
            <p:cNvSpPr>
              <a:spLocks/>
            </p:cNvSpPr>
            <p:nvPr userDrawn="1"/>
          </p:nvSpPr>
          <p:spPr bwMode="auto">
            <a:xfrm>
              <a:off x="10820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9" name="AutoShape 56"/>
            <p:cNvSpPr>
              <a:spLocks/>
            </p:cNvSpPr>
            <p:nvPr userDrawn="1"/>
          </p:nvSpPr>
          <p:spPr bwMode="auto">
            <a:xfrm>
              <a:off x="109347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0" name="AutoShape 57"/>
            <p:cNvSpPr>
              <a:spLocks/>
            </p:cNvSpPr>
            <p:nvPr userDrawn="1"/>
          </p:nvSpPr>
          <p:spPr bwMode="auto">
            <a:xfrm>
              <a:off x="109347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1" name="AutoShape 58"/>
            <p:cNvSpPr>
              <a:spLocks/>
            </p:cNvSpPr>
            <p:nvPr userDrawn="1"/>
          </p:nvSpPr>
          <p:spPr bwMode="auto">
            <a:xfrm>
              <a:off x="10934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2" name="AutoShape 59"/>
            <p:cNvSpPr>
              <a:spLocks/>
            </p:cNvSpPr>
            <p:nvPr userDrawn="1"/>
          </p:nvSpPr>
          <p:spPr bwMode="auto">
            <a:xfrm>
              <a:off x="1104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3" name="AutoShape 60"/>
            <p:cNvSpPr>
              <a:spLocks/>
            </p:cNvSpPr>
            <p:nvPr userDrawn="1"/>
          </p:nvSpPr>
          <p:spPr bwMode="auto">
            <a:xfrm>
              <a:off x="11176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4" name="AutoShape 61"/>
            <p:cNvSpPr>
              <a:spLocks/>
            </p:cNvSpPr>
            <p:nvPr userDrawn="1"/>
          </p:nvSpPr>
          <p:spPr bwMode="auto">
            <a:xfrm>
              <a:off x="11760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5" name="AutoShape 62"/>
            <p:cNvSpPr>
              <a:spLocks/>
            </p:cNvSpPr>
            <p:nvPr userDrawn="1"/>
          </p:nvSpPr>
          <p:spPr bwMode="auto">
            <a:xfrm>
              <a:off x="11760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6" name="AutoShape 63"/>
            <p:cNvSpPr>
              <a:spLocks/>
            </p:cNvSpPr>
            <p:nvPr userDrawn="1"/>
          </p:nvSpPr>
          <p:spPr bwMode="auto">
            <a:xfrm>
              <a:off x="120015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7" name="AutoShape 64"/>
            <p:cNvSpPr>
              <a:spLocks/>
            </p:cNvSpPr>
            <p:nvPr userDrawn="1"/>
          </p:nvSpPr>
          <p:spPr bwMode="auto">
            <a:xfrm>
              <a:off x="120015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8" name="AutoShape 65"/>
            <p:cNvSpPr>
              <a:spLocks/>
            </p:cNvSpPr>
            <p:nvPr userDrawn="1"/>
          </p:nvSpPr>
          <p:spPr bwMode="auto">
            <a:xfrm>
              <a:off x="12115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9" name="AutoShape 66"/>
            <p:cNvSpPr>
              <a:spLocks/>
            </p:cNvSpPr>
            <p:nvPr userDrawn="1"/>
          </p:nvSpPr>
          <p:spPr bwMode="auto">
            <a:xfrm>
              <a:off x="12230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0" name="AutoShape 67"/>
            <p:cNvSpPr>
              <a:spLocks/>
            </p:cNvSpPr>
            <p:nvPr userDrawn="1"/>
          </p:nvSpPr>
          <p:spPr bwMode="auto">
            <a:xfrm>
              <a:off x="122301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1" name="AutoShape 68"/>
            <p:cNvSpPr>
              <a:spLocks/>
            </p:cNvSpPr>
            <p:nvPr userDrawn="1"/>
          </p:nvSpPr>
          <p:spPr bwMode="auto">
            <a:xfrm>
              <a:off x="12357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2" name="AutoShape 69"/>
            <p:cNvSpPr>
              <a:spLocks/>
            </p:cNvSpPr>
            <p:nvPr userDrawn="1"/>
          </p:nvSpPr>
          <p:spPr bwMode="auto">
            <a:xfrm>
              <a:off x="12357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3" name="AutoShape 70"/>
            <p:cNvSpPr>
              <a:spLocks/>
            </p:cNvSpPr>
            <p:nvPr userDrawn="1"/>
          </p:nvSpPr>
          <p:spPr bwMode="auto">
            <a:xfrm>
              <a:off x="12357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4" name="AutoShape 71"/>
            <p:cNvSpPr>
              <a:spLocks/>
            </p:cNvSpPr>
            <p:nvPr userDrawn="1"/>
          </p:nvSpPr>
          <p:spPr bwMode="auto">
            <a:xfrm>
              <a:off x="12471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" name="AutoShape 72"/>
            <p:cNvSpPr>
              <a:spLocks/>
            </p:cNvSpPr>
            <p:nvPr userDrawn="1"/>
          </p:nvSpPr>
          <p:spPr bwMode="auto">
            <a:xfrm>
              <a:off x="12471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" name="AutoShape 73"/>
            <p:cNvSpPr>
              <a:spLocks/>
            </p:cNvSpPr>
            <p:nvPr userDrawn="1"/>
          </p:nvSpPr>
          <p:spPr bwMode="auto">
            <a:xfrm>
              <a:off x="125857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7" name="AutoShape 74"/>
            <p:cNvSpPr>
              <a:spLocks/>
            </p:cNvSpPr>
            <p:nvPr userDrawn="1"/>
          </p:nvSpPr>
          <p:spPr bwMode="auto">
            <a:xfrm>
              <a:off x="23647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" name="AutoShape 75"/>
            <p:cNvSpPr>
              <a:spLocks/>
            </p:cNvSpPr>
            <p:nvPr userDrawn="1"/>
          </p:nvSpPr>
          <p:spPr bwMode="auto">
            <a:xfrm>
              <a:off x="23533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" name="AutoShape 76"/>
            <p:cNvSpPr>
              <a:spLocks/>
            </p:cNvSpPr>
            <p:nvPr userDrawn="1"/>
          </p:nvSpPr>
          <p:spPr bwMode="auto">
            <a:xfrm>
              <a:off x="23533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0" name="AutoShape 77"/>
            <p:cNvSpPr>
              <a:spLocks/>
            </p:cNvSpPr>
            <p:nvPr userDrawn="1"/>
          </p:nvSpPr>
          <p:spPr bwMode="auto">
            <a:xfrm>
              <a:off x="23533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" name="AutoShape 78"/>
            <p:cNvSpPr>
              <a:spLocks/>
            </p:cNvSpPr>
            <p:nvPr userDrawn="1"/>
          </p:nvSpPr>
          <p:spPr bwMode="auto">
            <a:xfrm>
              <a:off x="2353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" name="AutoShape 79"/>
            <p:cNvSpPr>
              <a:spLocks/>
            </p:cNvSpPr>
            <p:nvPr userDrawn="1"/>
          </p:nvSpPr>
          <p:spPr bwMode="auto">
            <a:xfrm>
              <a:off x="234188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3" name="AutoShape 80"/>
            <p:cNvSpPr>
              <a:spLocks/>
            </p:cNvSpPr>
            <p:nvPr userDrawn="1"/>
          </p:nvSpPr>
          <p:spPr bwMode="auto">
            <a:xfrm>
              <a:off x="23418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4" name="AutoShape 81"/>
            <p:cNvSpPr>
              <a:spLocks/>
            </p:cNvSpPr>
            <p:nvPr userDrawn="1"/>
          </p:nvSpPr>
          <p:spPr bwMode="auto">
            <a:xfrm>
              <a:off x="23418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" name="AutoShape 82"/>
            <p:cNvSpPr>
              <a:spLocks/>
            </p:cNvSpPr>
            <p:nvPr userDrawn="1"/>
          </p:nvSpPr>
          <p:spPr bwMode="auto">
            <a:xfrm>
              <a:off x="22580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" name="AutoShape 83"/>
            <p:cNvSpPr>
              <a:spLocks/>
            </p:cNvSpPr>
            <p:nvPr userDrawn="1"/>
          </p:nvSpPr>
          <p:spPr bwMode="auto">
            <a:xfrm>
              <a:off x="21869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7" name="AutoShape 84"/>
            <p:cNvSpPr>
              <a:spLocks/>
            </p:cNvSpPr>
            <p:nvPr userDrawn="1"/>
          </p:nvSpPr>
          <p:spPr bwMode="auto">
            <a:xfrm>
              <a:off x="21755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8" name="AutoShape 85"/>
            <p:cNvSpPr>
              <a:spLocks/>
            </p:cNvSpPr>
            <p:nvPr userDrawn="1"/>
          </p:nvSpPr>
          <p:spPr bwMode="auto">
            <a:xfrm>
              <a:off x="213995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9" name="AutoShape 86"/>
            <p:cNvSpPr>
              <a:spLocks/>
            </p:cNvSpPr>
            <p:nvPr userDrawn="1"/>
          </p:nvSpPr>
          <p:spPr bwMode="auto">
            <a:xfrm>
              <a:off x="14262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0" name="AutoShape 87"/>
            <p:cNvSpPr>
              <a:spLocks/>
            </p:cNvSpPr>
            <p:nvPr userDrawn="1"/>
          </p:nvSpPr>
          <p:spPr bwMode="auto">
            <a:xfrm>
              <a:off x="143891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1" name="AutoShape 88"/>
            <p:cNvSpPr>
              <a:spLocks/>
            </p:cNvSpPr>
            <p:nvPr userDrawn="1"/>
          </p:nvSpPr>
          <p:spPr bwMode="auto">
            <a:xfrm>
              <a:off x="14617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2" name="AutoShape 89"/>
            <p:cNvSpPr>
              <a:spLocks/>
            </p:cNvSpPr>
            <p:nvPr userDrawn="1"/>
          </p:nvSpPr>
          <p:spPr bwMode="auto">
            <a:xfrm>
              <a:off x="14617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3" name="AutoShape 90"/>
            <p:cNvSpPr>
              <a:spLocks/>
            </p:cNvSpPr>
            <p:nvPr userDrawn="1"/>
          </p:nvSpPr>
          <p:spPr bwMode="auto">
            <a:xfrm>
              <a:off x="14617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4" name="AutoShape 91"/>
            <p:cNvSpPr>
              <a:spLocks/>
            </p:cNvSpPr>
            <p:nvPr userDrawn="1"/>
          </p:nvSpPr>
          <p:spPr bwMode="auto">
            <a:xfrm>
              <a:off x="147447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5" name="AutoShape 92"/>
            <p:cNvSpPr>
              <a:spLocks/>
            </p:cNvSpPr>
            <p:nvPr userDrawn="1"/>
          </p:nvSpPr>
          <p:spPr bwMode="auto">
            <a:xfrm>
              <a:off x="147447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" name="AutoShape 93"/>
            <p:cNvSpPr>
              <a:spLocks/>
            </p:cNvSpPr>
            <p:nvPr userDrawn="1"/>
          </p:nvSpPr>
          <p:spPr bwMode="auto">
            <a:xfrm>
              <a:off x="14744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7" name="AutoShape 94"/>
            <p:cNvSpPr>
              <a:spLocks/>
            </p:cNvSpPr>
            <p:nvPr userDrawn="1"/>
          </p:nvSpPr>
          <p:spPr bwMode="auto">
            <a:xfrm>
              <a:off x="1485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8" name="AutoShape 95"/>
            <p:cNvSpPr>
              <a:spLocks/>
            </p:cNvSpPr>
            <p:nvPr userDrawn="1"/>
          </p:nvSpPr>
          <p:spPr bwMode="auto">
            <a:xfrm>
              <a:off x="15684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9" name="AutoShape 96"/>
            <p:cNvSpPr>
              <a:spLocks/>
            </p:cNvSpPr>
            <p:nvPr userDrawn="1"/>
          </p:nvSpPr>
          <p:spPr bwMode="auto">
            <a:xfrm>
              <a:off x="16154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0" name="AutoShape 97"/>
            <p:cNvSpPr>
              <a:spLocks/>
            </p:cNvSpPr>
            <p:nvPr userDrawn="1"/>
          </p:nvSpPr>
          <p:spPr bwMode="auto">
            <a:xfrm>
              <a:off x="17576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1" name="AutoShape 98"/>
            <p:cNvSpPr>
              <a:spLocks/>
            </p:cNvSpPr>
            <p:nvPr userDrawn="1"/>
          </p:nvSpPr>
          <p:spPr bwMode="auto">
            <a:xfrm>
              <a:off x="177038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2" name="AutoShape 99"/>
            <p:cNvSpPr>
              <a:spLocks/>
            </p:cNvSpPr>
            <p:nvPr userDrawn="1"/>
          </p:nvSpPr>
          <p:spPr bwMode="auto">
            <a:xfrm>
              <a:off x="17703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3" name="AutoShape 100"/>
            <p:cNvSpPr>
              <a:spLocks/>
            </p:cNvSpPr>
            <p:nvPr userDrawn="1"/>
          </p:nvSpPr>
          <p:spPr bwMode="auto">
            <a:xfrm>
              <a:off x="17703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4" name="AutoShape 101"/>
            <p:cNvSpPr>
              <a:spLocks/>
            </p:cNvSpPr>
            <p:nvPr userDrawn="1"/>
          </p:nvSpPr>
          <p:spPr bwMode="auto">
            <a:xfrm>
              <a:off x="177038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5" name="AutoShape 102"/>
            <p:cNvSpPr>
              <a:spLocks/>
            </p:cNvSpPr>
            <p:nvPr userDrawn="1"/>
          </p:nvSpPr>
          <p:spPr bwMode="auto">
            <a:xfrm>
              <a:off x="17818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" name="AutoShape 103"/>
            <p:cNvSpPr>
              <a:spLocks/>
            </p:cNvSpPr>
            <p:nvPr userDrawn="1"/>
          </p:nvSpPr>
          <p:spPr bwMode="auto">
            <a:xfrm>
              <a:off x="17818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7" name="AutoShape 104"/>
            <p:cNvSpPr>
              <a:spLocks/>
            </p:cNvSpPr>
            <p:nvPr userDrawn="1"/>
          </p:nvSpPr>
          <p:spPr bwMode="auto">
            <a:xfrm>
              <a:off x="17818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8" name="AutoShape 105"/>
            <p:cNvSpPr>
              <a:spLocks/>
            </p:cNvSpPr>
            <p:nvPr userDrawn="1"/>
          </p:nvSpPr>
          <p:spPr bwMode="auto">
            <a:xfrm>
              <a:off x="18643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9" name="AutoShape 106"/>
            <p:cNvSpPr>
              <a:spLocks/>
            </p:cNvSpPr>
            <p:nvPr userDrawn="1"/>
          </p:nvSpPr>
          <p:spPr bwMode="auto">
            <a:xfrm>
              <a:off x="19354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0" name="AutoShape 107"/>
            <p:cNvSpPr>
              <a:spLocks/>
            </p:cNvSpPr>
            <p:nvPr userDrawn="1"/>
          </p:nvSpPr>
          <p:spPr bwMode="auto">
            <a:xfrm>
              <a:off x="19469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1" name="AutoShape 108"/>
            <p:cNvSpPr>
              <a:spLocks/>
            </p:cNvSpPr>
            <p:nvPr userDrawn="1"/>
          </p:nvSpPr>
          <p:spPr bwMode="auto">
            <a:xfrm>
              <a:off x="19824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2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33400" y="0"/>
            <a:ext cx="23828375" cy="4962525"/>
            <a:chOff x="533400" y="0"/>
            <a:chExt cx="23828375" cy="4962525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5118100" y="0"/>
              <a:ext cx="5111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6" y="21600"/>
                  </a:lnTo>
                  <a:lnTo>
                    <a:pt x="21600" y="21515"/>
                  </a:lnTo>
                  <a:lnTo>
                    <a:pt x="21534" y="0"/>
                  </a:lnTo>
                  <a:cubicBezTo>
                    <a:pt x="21534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3581400" y="0"/>
              <a:ext cx="511175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8" y="21600"/>
                  </a:lnTo>
                  <a:lnTo>
                    <a:pt x="21600" y="21516"/>
                  </a:lnTo>
                  <a:lnTo>
                    <a:pt x="21533" y="0"/>
                  </a:lnTo>
                  <a:cubicBezTo>
                    <a:pt x="21533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6" name="AutoShape 3"/>
            <p:cNvSpPr>
              <a:spLocks/>
            </p:cNvSpPr>
            <p:nvPr userDrawn="1"/>
          </p:nvSpPr>
          <p:spPr bwMode="auto">
            <a:xfrm>
              <a:off x="4610100" y="9652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5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7" name="AutoShape 4"/>
            <p:cNvSpPr>
              <a:spLocks/>
            </p:cNvSpPr>
            <p:nvPr userDrawn="1"/>
          </p:nvSpPr>
          <p:spPr bwMode="auto">
            <a:xfrm>
              <a:off x="533400" y="4038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8" name="AutoShape 5"/>
            <p:cNvSpPr>
              <a:spLocks/>
            </p:cNvSpPr>
            <p:nvPr userDrawn="1"/>
          </p:nvSpPr>
          <p:spPr bwMode="auto">
            <a:xfrm>
              <a:off x="1562100" y="4546600"/>
              <a:ext cx="511175" cy="4159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2"/>
                  </a:moveTo>
                  <a:lnTo>
                    <a:pt x="61" y="21600"/>
                  </a:lnTo>
                  <a:lnTo>
                    <a:pt x="21600" y="21600"/>
                  </a:lnTo>
                  <a:lnTo>
                    <a:pt x="21539" y="0"/>
                  </a:lnTo>
                  <a:cubicBezTo>
                    <a:pt x="21539" y="0"/>
                    <a:pt x="0" y="92"/>
                    <a:pt x="0" y="92"/>
                  </a:cubicBezTo>
                  <a:close/>
                  <a:moveTo>
                    <a:pt x="0" y="9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9" name="AutoShape 6"/>
            <p:cNvSpPr>
              <a:spLocks/>
            </p:cNvSpPr>
            <p:nvPr userDrawn="1"/>
          </p:nvSpPr>
          <p:spPr bwMode="auto">
            <a:xfrm>
              <a:off x="16700500" y="25400"/>
              <a:ext cx="511175" cy="477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20"/>
                  </a:lnTo>
                  <a:lnTo>
                    <a:pt x="21530" y="0"/>
                  </a:lnTo>
                  <a:cubicBezTo>
                    <a:pt x="2153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16192500" y="254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1" name="AutoShape 8"/>
            <p:cNvSpPr>
              <a:spLocks/>
            </p:cNvSpPr>
            <p:nvPr userDrawn="1"/>
          </p:nvSpPr>
          <p:spPr bwMode="auto">
            <a:xfrm>
              <a:off x="20789900" y="482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15684500" y="495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14655800" y="508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" name="AutoShape 11"/>
            <p:cNvSpPr>
              <a:spLocks/>
            </p:cNvSpPr>
            <p:nvPr userDrawn="1"/>
          </p:nvSpPr>
          <p:spPr bwMode="auto">
            <a:xfrm>
              <a:off x="19253200" y="1003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" name="AutoShape 12"/>
            <p:cNvSpPr>
              <a:spLocks/>
            </p:cNvSpPr>
            <p:nvPr userDrawn="1"/>
          </p:nvSpPr>
          <p:spPr bwMode="auto">
            <a:xfrm>
              <a:off x="21297900" y="14970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" name="AutoShape 13"/>
            <p:cNvSpPr>
              <a:spLocks/>
            </p:cNvSpPr>
            <p:nvPr userDrawn="1"/>
          </p:nvSpPr>
          <p:spPr bwMode="auto">
            <a:xfrm>
              <a:off x="20281900" y="1511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7" name="AutoShape 14"/>
            <p:cNvSpPr>
              <a:spLocks/>
            </p:cNvSpPr>
            <p:nvPr userDrawn="1"/>
          </p:nvSpPr>
          <p:spPr bwMode="auto">
            <a:xfrm>
              <a:off x="19253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17729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9" name="AutoShape 16"/>
            <p:cNvSpPr>
              <a:spLocks/>
            </p:cNvSpPr>
            <p:nvPr userDrawn="1"/>
          </p:nvSpPr>
          <p:spPr bwMode="auto">
            <a:xfrm>
              <a:off x="15176500" y="1524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0" name="AutoShape 17"/>
            <p:cNvSpPr>
              <a:spLocks/>
            </p:cNvSpPr>
            <p:nvPr userDrawn="1"/>
          </p:nvSpPr>
          <p:spPr bwMode="auto">
            <a:xfrm>
              <a:off x="207899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AutoShape 18"/>
            <p:cNvSpPr>
              <a:spLocks/>
            </p:cNvSpPr>
            <p:nvPr userDrawn="1"/>
          </p:nvSpPr>
          <p:spPr bwMode="auto">
            <a:xfrm>
              <a:off x="187452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2" name="AutoShape 19"/>
            <p:cNvSpPr>
              <a:spLocks/>
            </p:cNvSpPr>
            <p:nvPr userDrawn="1"/>
          </p:nvSpPr>
          <p:spPr bwMode="auto">
            <a:xfrm>
              <a:off x="21297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3" name="AutoShape 20"/>
            <p:cNvSpPr>
              <a:spLocks/>
            </p:cNvSpPr>
            <p:nvPr userDrawn="1"/>
          </p:nvSpPr>
          <p:spPr bwMode="auto">
            <a:xfrm>
              <a:off x="20789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AutoShape 21"/>
            <p:cNvSpPr>
              <a:spLocks/>
            </p:cNvSpPr>
            <p:nvPr userDrawn="1"/>
          </p:nvSpPr>
          <p:spPr bwMode="auto">
            <a:xfrm>
              <a:off x="23850600" y="30226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1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5" name="AutoShape 22"/>
            <p:cNvSpPr>
              <a:spLocks/>
            </p:cNvSpPr>
            <p:nvPr userDrawn="1"/>
          </p:nvSpPr>
          <p:spPr bwMode="auto">
            <a:xfrm>
              <a:off x="23342600" y="3021013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0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3718" y="589548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Box 162"/>
          <p:cNvSpPr txBox="1"/>
          <p:nvPr userDrawn="1"/>
        </p:nvSpPr>
        <p:spPr>
          <a:xfrm>
            <a:off x="21353929" y="744072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tx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14006993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 userDrawn="1"/>
        </p:nvSpPr>
        <p:spPr>
          <a:xfrm rot="18528766">
            <a:off x="12983263" y="2469245"/>
            <a:ext cx="5872887" cy="7776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 rot="1959587">
            <a:off x="9277702" y="8566490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 rot="3421901">
            <a:off x="10071030" y="3083445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 rot="1959587">
            <a:off x="9345054" y="-1677892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 rot="1959587">
            <a:off x="-363192" y="8891985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rot="17511740">
            <a:off x="-985664" y="4197550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rot="1959587">
            <a:off x="-295840" y="-1352397"/>
            <a:ext cx="5126654" cy="67887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 rot="1959587">
            <a:off x="3426210" y="8736508"/>
            <a:ext cx="5126654" cy="67887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 rot="4041630">
            <a:off x="2175590" y="2168342"/>
            <a:ext cx="7627894" cy="10100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 rot="1959587">
            <a:off x="3493562" y="-1507874"/>
            <a:ext cx="5126654" cy="67887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 rot="20525810">
            <a:off x="4335532" y="6193444"/>
            <a:ext cx="9370027" cy="715608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 userDrawn="1">
            <p:ph type="pic" sz="quarter" idx="14"/>
          </p:nvPr>
        </p:nvSpPr>
        <p:spPr>
          <a:xfrm rot="20392077">
            <a:off x="-125137" y="1192922"/>
            <a:ext cx="7567278" cy="607064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 userDrawn="1">
            <p:ph type="pic" sz="quarter" idx="15"/>
          </p:nvPr>
        </p:nvSpPr>
        <p:spPr>
          <a:xfrm rot="702253">
            <a:off x="6697816" y="-1047100"/>
            <a:ext cx="7567278" cy="571711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6438645" y="939801"/>
            <a:ext cx="7411955" cy="1116544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752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6626282" y="1747151"/>
            <a:ext cx="6673634" cy="667363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3"/>
          </p:nvPr>
        </p:nvSpPr>
        <p:spPr>
          <a:xfrm>
            <a:off x="15910368" y="7186713"/>
            <a:ext cx="8105465" cy="81054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0702" y="4871254"/>
            <a:ext cx="9418555" cy="7238888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45302" y="8224054"/>
            <a:ext cx="12751698" cy="4215598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4099" y="-1041400"/>
            <a:ext cx="15568273" cy="1562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853" y="557379"/>
            <a:ext cx="12558707" cy="12601242"/>
          </a:xfrm>
          <a:prstGeom prst="rect">
            <a:avLst/>
          </a:prstGeom>
          <a:ln>
            <a:noFill/>
          </a:ln>
        </p:spPr>
      </p:pic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601619" y="1190627"/>
            <a:ext cx="11179174" cy="1117917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9725082" y="1696351"/>
            <a:ext cx="6673634" cy="667363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3"/>
          </p:nvPr>
        </p:nvSpPr>
        <p:spPr>
          <a:xfrm>
            <a:off x="13167345" y="6247916"/>
            <a:ext cx="8105465" cy="81054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31502" y="-1931458"/>
            <a:ext cx="12979400" cy="13157200"/>
          </a:xfrm>
          <a:prstGeom prst="ellipse">
            <a:avLst/>
          </a:prstGeom>
          <a:solidFill>
            <a:srgbClr val="FF2305"/>
          </a:solidFill>
        </p:spPr>
        <p:txBody>
          <a:bodyPr tIns="827999">
            <a:noAutofit/>
          </a:bodyPr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77720" y="9753254"/>
            <a:ext cx="6477692" cy="64776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4499713" y="-1666600"/>
            <a:ext cx="4961009" cy="496100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457177" marR="0" lvl="0" indent="-457177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4071600" y="3680233"/>
            <a:ext cx="780426" cy="780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15496602" y="4603316"/>
            <a:ext cx="1873828" cy="1873828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8796649" y="4647143"/>
            <a:ext cx="1166451" cy="1166451"/>
          </a:xfrm>
          <a:prstGeom prst="ellipse">
            <a:avLst/>
          </a:prstGeom>
          <a:solidFill>
            <a:srgbClr val="0F4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066800" y="9728511"/>
            <a:ext cx="780426" cy="780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1956841" y="10275951"/>
            <a:ext cx="1585921" cy="1585921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63600" y="12153900"/>
            <a:ext cx="22901275" cy="1031875"/>
            <a:chOff x="863600" y="12153900"/>
            <a:chExt cx="22901275" cy="1031875"/>
          </a:xfrm>
        </p:grpSpPr>
        <p:sp>
          <p:nvSpPr>
            <p:cNvPr id="30" name="AutoShape 1"/>
            <p:cNvSpPr>
              <a:spLocks/>
            </p:cNvSpPr>
            <p:nvPr userDrawn="1"/>
          </p:nvSpPr>
          <p:spPr bwMode="auto">
            <a:xfrm>
              <a:off x="86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AutoShape 2"/>
            <p:cNvSpPr>
              <a:spLocks/>
            </p:cNvSpPr>
            <p:nvPr userDrawn="1"/>
          </p:nvSpPr>
          <p:spPr bwMode="auto">
            <a:xfrm>
              <a:off x="9906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AutoShape 3"/>
            <p:cNvSpPr>
              <a:spLocks/>
            </p:cNvSpPr>
            <p:nvPr userDrawn="1"/>
          </p:nvSpPr>
          <p:spPr bwMode="auto">
            <a:xfrm>
              <a:off x="1219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AutoShape 4"/>
            <p:cNvSpPr>
              <a:spLocks/>
            </p:cNvSpPr>
            <p:nvPr userDrawn="1"/>
          </p:nvSpPr>
          <p:spPr bwMode="auto">
            <a:xfrm>
              <a:off x="1219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AutoShape 5"/>
            <p:cNvSpPr>
              <a:spLocks/>
            </p:cNvSpPr>
            <p:nvPr userDrawn="1"/>
          </p:nvSpPr>
          <p:spPr bwMode="auto">
            <a:xfrm>
              <a:off x="1219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AutoShape 6"/>
            <p:cNvSpPr>
              <a:spLocks/>
            </p:cNvSpPr>
            <p:nvPr userDrawn="1"/>
          </p:nvSpPr>
          <p:spPr bwMode="auto">
            <a:xfrm>
              <a:off x="13462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AutoShape 7"/>
            <p:cNvSpPr>
              <a:spLocks/>
            </p:cNvSpPr>
            <p:nvPr userDrawn="1"/>
          </p:nvSpPr>
          <p:spPr bwMode="auto">
            <a:xfrm>
              <a:off x="1346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8"/>
            <p:cNvSpPr>
              <a:spLocks/>
            </p:cNvSpPr>
            <p:nvPr userDrawn="1"/>
          </p:nvSpPr>
          <p:spPr bwMode="auto">
            <a:xfrm>
              <a:off x="1346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AutoShape 9"/>
            <p:cNvSpPr>
              <a:spLocks/>
            </p:cNvSpPr>
            <p:nvPr userDrawn="1"/>
          </p:nvSpPr>
          <p:spPr bwMode="auto">
            <a:xfrm>
              <a:off x="1460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AutoShape 10"/>
            <p:cNvSpPr>
              <a:spLocks/>
            </p:cNvSpPr>
            <p:nvPr userDrawn="1"/>
          </p:nvSpPr>
          <p:spPr bwMode="auto">
            <a:xfrm>
              <a:off x="2286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11"/>
            <p:cNvSpPr>
              <a:spLocks/>
            </p:cNvSpPr>
            <p:nvPr userDrawn="1"/>
          </p:nvSpPr>
          <p:spPr bwMode="auto">
            <a:xfrm>
              <a:off x="27559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12"/>
            <p:cNvSpPr>
              <a:spLocks/>
            </p:cNvSpPr>
            <p:nvPr userDrawn="1"/>
          </p:nvSpPr>
          <p:spPr bwMode="auto">
            <a:xfrm>
              <a:off x="4178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13"/>
            <p:cNvSpPr>
              <a:spLocks/>
            </p:cNvSpPr>
            <p:nvPr userDrawn="1"/>
          </p:nvSpPr>
          <p:spPr bwMode="auto">
            <a:xfrm>
              <a:off x="43053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14"/>
            <p:cNvSpPr>
              <a:spLocks/>
            </p:cNvSpPr>
            <p:nvPr userDrawn="1"/>
          </p:nvSpPr>
          <p:spPr bwMode="auto">
            <a:xfrm>
              <a:off x="43053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15"/>
            <p:cNvSpPr>
              <a:spLocks/>
            </p:cNvSpPr>
            <p:nvPr userDrawn="1"/>
          </p:nvSpPr>
          <p:spPr bwMode="auto">
            <a:xfrm>
              <a:off x="43053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AutoShape 16"/>
            <p:cNvSpPr>
              <a:spLocks/>
            </p:cNvSpPr>
            <p:nvPr userDrawn="1"/>
          </p:nvSpPr>
          <p:spPr bwMode="auto">
            <a:xfrm>
              <a:off x="4305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AutoShape 17"/>
            <p:cNvSpPr>
              <a:spLocks/>
            </p:cNvSpPr>
            <p:nvPr userDrawn="1"/>
          </p:nvSpPr>
          <p:spPr bwMode="auto">
            <a:xfrm>
              <a:off x="4419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18"/>
            <p:cNvSpPr>
              <a:spLocks/>
            </p:cNvSpPr>
            <p:nvPr userDrawn="1"/>
          </p:nvSpPr>
          <p:spPr bwMode="auto">
            <a:xfrm>
              <a:off x="44196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19"/>
            <p:cNvSpPr>
              <a:spLocks/>
            </p:cNvSpPr>
            <p:nvPr userDrawn="1"/>
          </p:nvSpPr>
          <p:spPr bwMode="auto">
            <a:xfrm>
              <a:off x="4419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20"/>
            <p:cNvSpPr>
              <a:spLocks/>
            </p:cNvSpPr>
            <p:nvPr userDrawn="1"/>
          </p:nvSpPr>
          <p:spPr bwMode="auto">
            <a:xfrm>
              <a:off x="52451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21"/>
            <p:cNvSpPr>
              <a:spLocks/>
            </p:cNvSpPr>
            <p:nvPr userDrawn="1"/>
          </p:nvSpPr>
          <p:spPr bwMode="auto">
            <a:xfrm>
              <a:off x="5956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22"/>
            <p:cNvSpPr>
              <a:spLocks/>
            </p:cNvSpPr>
            <p:nvPr userDrawn="1"/>
          </p:nvSpPr>
          <p:spPr bwMode="auto">
            <a:xfrm>
              <a:off x="60833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23"/>
            <p:cNvSpPr>
              <a:spLocks/>
            </p:cNvSpPr>
            <p:nvPr userDrawn="1"/>
          </p:nvSpPr>
          <p:spPr bwMode="auto">
            <a:xfrm>
              <a:off x="6438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24"/>
            <p:cNvSpPr>
              <a:spLocks/>
            </p:cNvSpPr>
            <p:nvPr userDrawn="1"/>
          </p:nvSpPr>
          <p:spPr bwMode="auto">
            <a:xfrm>
              <a:off x="702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AutoShape 25"/>
            <p:cNvSpPr>
              <a:spLocks/>
            </p:cNvSpPr>
            <p:nvPr userDrawn="1"/>
          </p:nvSpPr>
          <p:spPr bwMode="auto">
            <a:xfrm>
              <a:off x="7137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" name="AutoShape 26"/>
            <p:cNvSpPr>
              <a:spLocks/>
            </p:cNvSpPr>
            <p:nvPr userDrawn="1"/>
          </p:nvSpPr>
          <p:spPr bwMode="auto">
            <a:xfrm>
              <a:off x="7264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27"/>
            <p:cNvSpPr>
              <a:spLocks/>
            </p:cNvSpPr>
            <p:nvPr userDrawn="1"/>
          </p:nvSpPr>
          <p:spPr bwMode="auto">
            <a:xfrm>
              <a:off x="73787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AutoShape 28"/>
            <p:cNvSpPr>
              <a:spLocks/>
            </p:cNvSpPr>
            <p:nvPr userDrawn="1"/>
          </p:nvSpPr>
          <p:spPr bwMode="auto">
            <a:xfrm>
              <a:off x="7620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AutoShape 29"/>
            <p:cNvSpPr>
              <a:spLocks/>
            </p:cNvSpPr>
            <p:nvPr userDrawn="1"/>
          </p:nvSpPr>
          <p:spPr bwMode="auto">
            <a:xfrm>
              <a:off x="78486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AutoShape 30"/>
            <p:cNvSpPr>
              <a:spLocks/>
            </p:cNvSpPr>
            <p:nvPr userDrawn="1"/>
          </p:nvSpPr>
          <p:spPr bwMode="auto">
            <a:xfrm>
              <a:off x="7975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AutoShape 31"/>
            <p:cNvSpPr>
              <a:spLocks/>
            </p:cNvSpPr>
            <p:nvPr userDrawn="1"/>
          </p:nvSpPr>
          <p:spPr bwMode="auto">
            <a:xfrm>
              <a:off x="8204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AutoShape 32"/>
            <p:cNvSpPr>
              <a:spLocks/>
            </p:cNvSpPr>
            <p:nvPr userDrawn="1"/>
          </p:nvSpPr>
          <p:spPr bwMode="auto">
            <a:xfrm>
              <a:off x="92710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AutoShape 33"/>
            <p:cNvSpPr>
              <a:spLocks/>
            </p:cNvSpPr>
            <p:nvPr userDrawn="1"/>
          </p:nvSpPr>
          <p:spPr bwMode="auto">
            <a:xfrm>
              <a:off x="92710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AutoShape 34"/>
            <p:cNvSpPr>
              <a:spLocks/>
            </p:cNvSpPr>
            <p:nvPr userDrawn="1"/>
          </p:nvSpPr>
          <p:spPr bwMode="auto">
            <a:xfrm>
              <a:off x="93980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AutoShape 35"/>
            <p:cNvSpPr>
              <a:spLocks/>
            </p:cNvSpPr>
            <p:nvPr userDrawn="1"/>
          </p:nvSpPr>
          <p:spPr bwMode="auto">
            <a:xfrm>
              <a:off x="95123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AutoShape 36"/>
            <p:cNvSpPr>
              <a:spLocks/>
            </p:cNvSpPr>
            <p:nvPr userDrawn="1"/>
          </p:nvSpPr>
          <p:spPr bwMode="auto">
            <a:xfrm>
              <a:off x="9626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AutoShape 37"/>
            <p:cNvSpPr>
              <a:spLocks/>
            </p:cNvSpPr>
            <p:nvPr userDrawn="1"/>
          </p:nvSpPr>
          <p:spPr bwMode="auto">
            <a:xfrm>
              <a:off x="9626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AutoShape 38"/>
            <p:cNvSpPr>
              <a:spLocks/>
            </p:cNvSpPr>
            <p:nvPr userDrawn="1"/>
          </p:nvSpPr>
          <p:spPr bwMode="auto">
            <a:xfrm>
              <a:off x="97536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AutoShape 39"/>
            <p:cNvSpPr>
              <a:spLocks/>
            </p:cNvSpPr>
            <p:nvPr userDrawn="1"/>
          </p:nvSpPr>
          <p:spPr bwMode="auto">
            <a:xfrm>
              <a:off x="97536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40"/>
            <p:cNvSpPr>
              <a:spLocks/>
            </p:cNvSpPr>
            <p:nvPr userDrawn="1"/>
          </p:nvSpPr>
          <p:spPr bwMode="auto">
            <a:xfrm>
              <a:off x="97536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41"/>
            <p:cNvSpPr>
              <a:spLocks/>
            </p:cNvSpPr>
            <p:nvPr userDrawn="1"/>
          </p:nvSpPr>
          <p:spPr bwMode="auto">
            <a:xfrm>
              <a:off x="98679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42"/>
            <p:cNvSpPr>
              <a:spLocks/>
            </p:cNvSpPr>
            <p:nvPr userDrawn="1"/>
          </p:nvSpPr>
          <p:spPr bwMode="auto">
            <a:xfrm>
              <a:off x="99822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43"/>
            <p:cNvSpPr>
              <a:spLocks/>
            </p:cNvSpPr>
            <p:nvPr userDrawn="1"/>
          </p:nvSpPr>
          <p:spPr bwMode="auto">
            <a:xfrm>
              <a:off x="99822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44"/>
            <p:cNvSpPr>
              <a:spLocks/>
            </p:cNvSpPr>
            <p:nvPr userDrawn="1"/>
          </p:nvSpPr>
          <p:spPr bwMode="auto">
            <a:xfrm>
              <a:off x="101092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AutoShape 45"/>
            <p:cNvSpPr>
              <a:spLocks/>
            </p:cNvSpPr>
            <p:nvPr userDrawn="1"/>
          </p:nvSpPr>
          <p:spPr bwMode="auto">
            <a:xfrm>
              <a:off x="102235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8" name="AutoShape 46"/>
            <p:cNvSpPr>
              <a:spLocks/>
            </p:cNvSpPr>
            <p:nvPr userDrawn="1"/>
          </p:nvSpPr>
          <p:spPr bwMode="auto">
            <a:xfrm>
              <a:off x="10337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" name="AutoShape 47"/>
            <p:cNvSpPr>
              <a:spLocks/>
            </p:cNvSpPr>
            <p:nvPr userDrawn="1"/>
          </p:nvSpPr>
          <p:spPr bwMode="auto">
            <a:xfrm>
              <a:off x="10337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AutoShape 48"/>
            <p:cNvSpPr>
              <a:spLocks/>
            </p:cNvSpPr>
            <p:nvPr userDrawn="1"/>
          </p:nvSpPr>
          <p:spPr bwMode="auto">
            <a:xfrm>
              <a:off x="10579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AutoShape 49"/>
            <p:cNvSpPr>
              <a:spLocks/>
            </p:cNvSpPr>
            <p:nvPr userDrawn="1"/>
          </p:nvSpPr>
          <p:spPr bwMode="auto">
            <a:xfrm>
              <a:off x="10579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AutoShape 50"/>
            <p:cNvSpPr>
              <a:spLocks/>
            </p:cNvSpPr>
            <p:nvPr userDrawn="1"/>
          </p:nvSpPr>
          <p:spPr bwMode="auto">
            <a:xfrm>
              <a:off x="10693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AutoShape 51"/>
            <p:cNvSpPr>
              <a:spLocks/>
            </p:cNvSpPr>
            <p:nvPr userDrawn="1"/>
          </p:nvSpPr>
          <p:spPr bwMode="auto">
            <a:xfrm>
              <a:off x="10693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AutoShape 52"/>
            <p:cNvSpPr>
              <a:spLocks/>
            </p:cNvSpPr>
            <p:nvPr userDrawn="1"/>
          </p:nvSpPr>
          <p:spPr bwMode="auto">
            <a:xfrm>
              <a:off x="108204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5" name="AutoShape 53"/>
            <p:cNvSpPr>
              <a:spLocks/>
            </p:cNvSpPr>
            <p:nvPr userDrawn="1"/>
          </p:nvSpPr>
          <p:spPr bwMode="auto">
            <a:xfrm>
              <a:off x="10820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6" name="AutoShape 54"/>
            <p:cNvSpPr>
              <a:spLocks/>
            </p:cNvSpPr>
            <p:nvPr userDrawn="1"/>
          </p:nvSpPr>
          <p:spPr bwMode="auto">
            <a:xfrm>
              <a:off x="108204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7" name="AutoShape 55"/>
            <p:cNvSpPr>
              <a:spLocks/>
            </p:cNvSpPr>
            <p:nvPr userDrawn="1"/>
          </p:nvSpPr>
          <p:spPr bwMode="auto">
            <a:xfrm>
              <a:off x="10820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8" name="AutoShape 56"/>
            <p:cNvSpPr>
              <a:spLocks/>
            </p:cNvSpPr>
            <p:nvPr userDrawn="1"/>
          </p:nvSpPr>
          <p:spPr bwMode="auto">
            <a:xfrm>
              <a:off x="109347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9" name="AutoShape 57"/>
            <p:cNvSpPr>
              <a:spLocks/>
            </p:cNvSpPr>
            <p:nvPr userDrawn="1"/>
          </p:nvSpPr>
          <p:spPr bwMode="auto">
            <a:xfrm>
              <a:off x="109347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0" name="AutoShape 58"/>
            <p:cNvSpPr>
              <a:spLocks/>
            </p:cNvSpPr>
            <p:nvPr userDrawn="1"/>
          </p:nvSpPr>
          <p:spPr bwMode="auto">
            <a:xfrm>
              <a:off x="10934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1" name="AutoShape 59"/>
            <p:cNvSpPr>
              <a:spLocks/>
            </p:cNvSpPr>
            <p:nvPr userDrawn="1"/>
          </p:nvSpPr>
          <p:spPr bwMode="auto">
            <a:xfrm>
              <a:off x="1104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" name="AutoShape 60"/>
            <p:cNvSpPr>
              <a:spLocks/>
            </p:cNvSpPr>
            <p:nvPr userDrawn="1"/>
          </p:nvSpPr>
          <p:spPr bwMode="auto">
            <a:xfrm>
              <a:off x="111760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" name="AutoShape 61"/>
            <p:cNvSpPr>
              <a:spLocks/>
            </p:cNvSpPr>
            <p:nvPr userDrawn="1"/>
          </p:nvSpPr>
          <p:spPr bwMode="auto">
            <a:xfrm>
              <a:off x="117602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" name="AutoShape 62"/>
            <p:cNvSpPr>
              <a:spLocks/>
            </p:cNvSpPr>
            <p:nvPr userDrawn="1"/>
          </p:nvSpPr>
          <p:spPr bwMode="auto">
            <a:xfrm>
              <a:off x="117602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5" name="AutoShape 63"/>
            <p:cNvSpPr>
              <a:spLocks/>
            </p:cNvSpPr>
            <p:nvPr userDrawn="1"/>
          </p:nvSpPr>
          <p:spPr bwMode="auto">
            <a:xfrm>
              <a:off x="120015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6" name="AutoShape 64"/>
            <p:cNvSpPr>
              <a:spLocks/>
            </p:cNvSpPr>
            <p:nvPr userDrawn="1"/>
          </p:nvSpPr>
          <p:spPr bwMode="auto">
            <a:xfrm>
              <a:off x="120015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" name="AutoShape 65"/>
            <p:cNvSpPr>
              <a:spLocks/>
            </p:cNvSpPr>
            <p:nvPr userDrawn="1"/>
          </p:nvSpPr>
          <p:spPr bwMode="auto">
            <a:xfrm>
              <a:off x="12115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8" name="AutoShape 66"/>
            <p:cNvSpPr>
              <a:spLocks/>
            </p:cNvSpPr>
            <p:nvPr userDrawn="1"/>
          </p:nvSpPr>
          <p:spPr bwMode="auto">
            <a:xfrm>
              <a:off x="12230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9" name="AutoShape 67"/>
            <p:cNvSpPr>
              <a:spLocks/>
            </p:cNvSpPr>
            <p:nvPr userDrawn="1"/>
          </p:nvSpPr>
          <p:spPr bwMode="auto">
            <a:xfrm>
              <a:off x="122301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0" name="AutoShape 68"/>
            <p:cNvSpPr>
              <a:spLocks/>
            </p:cNvSpPr>
            <p:nvPr userDrawn="1"/>
          </p:nvSpPr>
          <p:spPr bwMode="auto">
            <a:xfrm>
              <a:off x="12357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1" name="AutoShape 69"/>
            <p:cNvSpPr>
              <a:spLocks/>
            </p:cNvSpPr>
            <p:nvPr userDrawn="1"/>
          </p:nvSpPr>
          <p:spPr bwMode="auto">
            <a:xfrm>
              <a:off x="12357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" name="AutoShape 70"/>
            <p:cNvSpPr>
              <a:spLocks/>
            </p:cNvSpPr>
            <p:nvPr userDrawn="1"/>
          </p:nvSpPr>
          <p:spPr bwMode="auto">
            <a:xfrm>
              <a:off x="12357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" name="AutoShape 71"/>
            <p:cNvSpPr>
              <a:spLocks/>
            </p:cNvSpPr>
            <p:nvPr userDrawn="1"/>
          </p:nvSpPr>
          <p:spPr bwMode="auto">
            <a:xfrm>
              <a:off x="124714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4" name="AutoShape 72"/>
            <p:cNvSpPr>
              <a:spLocks/>
            </p:cNvSpPr>
            <p:nvPr userDrawn="1"/>
          </p:nvSpPr>
          <p:spPr bwMode="auto">
            <a:xfrm>
              <a:off x="12471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73"/>
            <p:cNvSpPr>
              <a:spLocks/>
            </p:cNvSpPr>
            <p:nvPr userDrawn="1"/>
          </p:nvSpPr>
          <p:spPr bwMode="auto">
            <a:xfrm>
              <a:off x="125857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AutoShape 74"/>
            <p:cNvSpPr>
              <a:spLocks/>
            </p:cNvSpPr>
            <p:nvPr userDrawn="1"/>
          </p:nvSpPr>
          <p:spPr bwMode="auto">
            <a:xfrm>
              <a:off x="236474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AutoShape 75"/>
            <p:cNvSpPr>
              <a:spLocks/>
            </p:cNvSpPr>
            <p:nvPr userDrawn="1"/>
          </p:nvSpPr>
          <p:spPr bwMode="auto">
            <a:xfrm>
              <a:off x="235331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8" name="AutoShape 76"/>
            <p:cNvSpPr>
              <a:spLocks/>
            </p:cNvSpPr>
            <p:nvPr userDrawn="1"/>
          </p:nvSpPr>
          <p:spPr bwMode="auto">
            <a:xfrm>
              <a:off x="23533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9" name="AutoShape 77"/>
            <p:cNvSpPr>
              <a:spLocks/>
            </p:cNvSpPr>
            <p:nvPr userDrawn="1"/>
          </p:nvSpPr>
          <p:spPr bwMode="auto">
            <a:xfrm>
              <a:off x="23533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0" name="AutoShape 78"/>
            <p:cNvSpPr>
              <a:spLocks/>
            </p:cNvSpPr>
            <p:nvPr userDrawn="1"/>
          </p:nvSpPr>
          <p:spPr bwMode="auto">
            <a:xfrm>
              <a:off x="23533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1" name="AutoShape 79"/>
            <p:cNvSpPr>
              <a:spLocks/>
            </p:cNvSpPr>
            <p:nvPr userDrawn="1"/>
          </p:nvSpPr>
          <p:spPr bwMode="auto">
            <a:xfrm>
              <a:off x="234188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2" name="AutoShape 80"/>
            <p:cNvSpPr>
              <a:spLocks/>
            </p:cNvSpPr>
            <p:nvPr userDrawn="1"/>
          </p:nvSpPr>
          <p:spPr bwMode="auto">
            <a:xfrm>
              <a:off x="23418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" name="AutoShape 81"/>
            <p:cNvSpPr>
              <a:spLocks/>
            </p:cNvSpPr>
            <p:nvPr userDrawn="1"/>
          </p:nvSpPr>
          <p:spPr bwMode="auto">
            <a:xfrm>
              <a:off x="23418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4" name="AutoShape 82"/>
            <p:cNvSpPr>
              <a:spLocks/>
            </p:cNvSpPr>
            <p:nvPr userDrawn="1"/>
          </p:nvSpPr>
          <p:spPr bwMode="auto">
            <a:xfrm>
              <a:off x="22580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5" name="AutoShape 83"/>
            <p:cNvSpPr>
              <a:spLocks/>
            </p:cNvSpPr>
            <p:nvPr userDrawn="1"/>
          </p:nvSpPr>
          <p:spPr bwMode="auto">
            <a:xfrm>
              <a:off x="218694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6" name="AutoShape 84"/>
            <p:cNvSpPr>
              <a:spLocks/>
            </p:cNvSpPr>
            <p:nvPr userDrawn="1"/>
          </p:nvSpPr>
          <p:spPr bwMode="auto">
            <a:xfrm>
              <a:off x="21755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7" name="AutoShape 85"/>
            <p:cNvSpPr>
              <a:spLocks/>
            </p:cNvSpPr>
            <p:nvPr userDrawn="1"/>
          </p:nvSpPr>
          <p:spPr bwMode="auto">
            <a:xfrm>
              <a:off x="213995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8" name="AutoShape 86"/>
            <p:cNvSpPr>
              <a:spLocks/>
            </p:cNvSpPr>
            <p:nvPr userDrawn="1"/>
          </p:nvSpPr>
          <p:spPr bwMode="auto">
            <a:xfrm>
              <a:off x="14262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9" name="AutoShape 87"/>
            <p:cNvSpPr>
              <a:spLocks/>
            </p:cNvSpPr>
            <p:nvPr userDrawn="1"/>
          </p:nvSpPr>
          <p:spPr bwMode="auto">
            <a:xfrm>
              <a:off x="143891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88"/>
            <p:cNvSpPr>
              <a:spLocks/>
            </p:cNvSpPr>
            <p:nvPr userDrawn="1"/>
          </p:nvSpPr>
          <p:spPr bwMode="auto">
            <a:xfrm>
              <a:off x="14617700" y="12598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89"/>
            <p:cNvSpPr>
              <a:spLocks/>
            </p:cNvSpPr>
            <p:nvPr userDrawn="1"/>
          </p:nvSpPr>
          <p:spPr bwMode="auto">
            <a:xfrm>
              <a:off x="14617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2" name="AutoShape 90"/>
            <p:cNvSpPr>
              <a:spLocks/>
            </p:cNvSpPr>
            <p:nvPr userDrawn="1"/>
          </p:nvSpPr>
          <p:spPr bwMode="auto">
            <a:xfrm>
              <a:off x="14617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" name="AutoShape 91"/>
            <p:cNvSpPr>
              <a:spLocks/>
            </p:cNvSpPr>
            <p:nvPr userDrawn="1"/>
          </p:nvSpPr>
          <p:spPr bwMode="auto">
            <a:xfrm>
              <a:off x="147447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4" name="AutoShape 92"/>
            <p:cNvSpPr>
              <a:spLocks/>
            </p:cNvSpPr>
            <p:nvPr userDrawn="1"/>
          </p:nvSpPr>
          <p:spPr bwMode="auto">
            <a:xfrm>
              <a:off x="14744700" y="123571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5" name="AutoShape 93"/>
            <p:cNvSpPr>
              <a:spLocks/>
            </p:cNvSpPr>
            <p:nvPr userDrawn="1"/>
          </p:nvSpPr>
          <p:spPr bwMode="auto">
            <a:xfrm>
              <a:off x="147447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6" name="AutoShape 94"/>
            <p:cNvSpPr>
              <a:spLocks/>
            </p:cNvSpPr>
            <p:nvPr userDrawn="1"/>
          </p:nvSpPr>
          <p:spPr bwMode="auto">
            <a:xfrm>
              <a:off x="148590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7" name="AutoShape 95"/>
            <p:cNvSpPr>
              <a:spLocks/>
            </p:cNvSpPr>
            <p:nvPr userDrawn="1"/>
          </p:nvSpPr>
          <p:spPr bwMode="auto">
            <a:xfrm>
              <a:off x="156845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8" name="AutoShape 96"/>
            <p:cNvSpPr>
              <a:spLocks/>
            </p:cNvSpPr>
            <p:nvPr userDrawn="1"/>
          </p:nvSpPr>
          <p:spPr bwMode="auto">
            <a:xfrm>
              <a:off x="161544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9" name="AutoShape 97"/>
            <p:cNvSpPr>
              <a:spLocks/>
            </p:cNvSpPr>
            <p:nvPr userDrawn="1"/>
          </p:nvSpPr>
          <p:spPr bwMode="auto">
            <a:xfrm>
              <a:off x="17576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0" name="AutoShape 98"/>
            <p:cNvSpPr>
              <a:spLocks/>
            </p:cNvSpPr>
            <p:nvPr userDrawn="1"/>
          </p:nvSpPr>
          <p:spPr bwMode="auto">
            <a:xfrm>
              <a:off x="17703800" y="130683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1" name="AutoShape 99"/>
            <p:cNvSpPr>
              <a:spLocks/>
            </p:cNvSpPr>
            <p:nvPr userDrawn="1"/>
          </p:nvSpPr>
          <p:spPr bwMode="auto">
            <a:xfrm>
              <a:off x="177038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2" name="AutoShape 100"/>
            <p:cNvSpPr>
              <a:spLocks/>
            </p:cNvSpPr>
            <p:nvPr userDrawn="1"/>
          </p:nvSpPr>
          <p:spPr bwMode="auto">
            <a:xfrm>
              <a:off x="177038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" name="AutoShape 101"/>
            <p:cNvSpPr>
              <a:spLocks/>
            </p:cNvSpPr>
            <p:nvPr userDrawn="1"/>
          </p:nvSpPr>
          <p:spPr bwMode="auto">
            <a:xfrm>
              <a:off x="177038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4" name="AutoShape 102"/>
            <p:cNvSpPr>
              <a:spLocks/>
            </p:cNvSpPr>
            <p:nvPr userDrawn="1"/>
          </p:nvSpPr>
          <p:spPr bwMode="auto">
            <a:xfrm>
              <a:off x="17818100" y="12954000"/>
              <a:ext cx="117475" cy="9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5" name="AutoShape 103"/>
            <p:cNvSpPr>
              <a:spLocks/>
            </p:cNvSpPr>
            <p:nvPr userDrawn="1"/>
          </p:nvSpPr>
          <p:spPr bwMode="auto">
            <a:xfrm>
              <a:off x="17818100" y="128270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6" name="AutoShape 104"/>
            <p:cNvSpPr>
              <a:spLocks/>
            </p:cNvSpPr>
            <p:nvPr userDrawn="1"/>
          </p:nvSpPr>
          <p:spPr bwMode="auto">
            <a:xfrm>
              <a:off x="17818100" y="127127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7" name="AutoShape 105"/>
            <p:cNvSpPr>
              <a:spLocks/>
            </p:cNvSpPr>
            <p:nvPr userDrawn="1"/>
          </p:nvSpPr>
          <p:spPr bwMode="auto">
            <a:xfrm>
              <a:off x="18643600" y="124714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8" name="AutoShape 106"/>
            <p:cNvSpPr>
              <a:spLocks/>
            </p:cNvSpPr>
            <p:nvPr userDrawn="1"/>
          </p:nvSpPr>
          <p:spPr bwMode="auto">
            <a:xfrm>
              <a:off x="193548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9" name="AutoShape 107"/>
            <p:cNvSpPr>
              <a:spLocks/>
            </p:cNvSpPr>
            <p:nvPr userDrawn="1"/>
          </p:nvSpPr>
          <p:spPr bwMode="auto">
            <a:xfrm>
              <a:off x="19469100" y="12242800"/>
              <a:ext cx="117475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0" name="AutoShape 108"/>
            <p:cNvSpPr>
              <a:spLocks/>
            </p:cNvSpPr>
            <p:nvPr userDrawn="1"/>
          </p:nvSpPr>
          <p:spPr bwMode="auto">
            <a:xfrm>
              <a:off x="19824700" y="12153900"/>
              <a:ext cx="117475" cy="90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" name="Rounded Rectangle 7"/>
          <p:cNvSpPr/>
          <p:nvPr userDrawn="1"/>
        </p:nvSpPr>
        <p:spPr>
          <a:xfrm>
            <a:off x="685800" y="685800"/>
            <a:ext cx="22981024" cy="537882"/>
          </a:xfrm>
          <a:prstGeom prst="roundRect">
            <a:avLst>
              <a:gd name="adj" fmla="val 50000"/>
            </a:avLst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 userDrawn="1"/>
        </p:nvSpPr>
        <p:spPr>
          <a:xfrm>
            <a:off x="21000795" y="847019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bg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85800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21743298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" y="1"/>
            <a:ext cx="24416085" cy="13788990"/>
            <a:chOff x="8618" y="1"/>
            <a:chExt cx="24366764" cy="13769974"/>
          </a:xfrm>
        </p:grpSpPr>
        <p:sp>
          <p:nvSpPr>
            <p:cNvPr id="10" name="AutoShape 1"/>
            <p:cNvSpPr>
              <a:spLocks/>
            </p:cNvSpPr>
            <p:nvPr userDrawn="1"/>
          </p:nvSpPr>
          <p:spPr bwMode="auto">
            <a:xfrm>
              <a:off x="8618" y="1"/>
              <a:ext cx="8867369" cy="110029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692" y="0"/>
                  </a:moveTo>
                  <a:lnTo>
                    <a:pt x="0" y="3605"/>
                  </a:lnTo>
                  <a:lnTo>
                    <a:pt x="0" y="16802"/>
                  </a:lnTo>
                  <a:lnTo>
                    <a:pt x="7189" y="21600"/>
                  </a:lnTo>
                  <a:lnTo>
                    <a:pt x="21600" y="15622"/>
                  </a:lnTo>
                  <a:lnTo>
                    <a:pt x="17148" y="4519"/>
                  </a:lnTo>
                  <a:lnTo>
                    <a:pt x="10377" y="0"/>
                  </a:lnTo>
                  <a:cubicBezTo>
                    <a:pt x="10377" y="0"/>
                    <a:pt x="8692" y="0"/>
                    <a:pt x="8692" y="0"/>
                  </a:cubicBezTo>
                  <a:close/>
                  <a:moveTo>
                    <a:pt x="8692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AutoShape 2"/>
            <p:cNvSpPr>
              <a:spLocks/>
            </p:cNvSpPr>
            <p:nvPr userDrawn="1"/>
          </p:nvSpPr>
          <p:spPr bwMode="auto">
            <a:xfrm>
              <a:off x="15385836" y="1"/>
              <a:ext cx="8984384" cy="1090309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087" y="0"/>
                  </a:moveTo>
                  <a:lnTo>
                    <a:pt x="0" y="8303"/>
                  </a:lnTo>
                  <a:lnTo>
                    <a:pt x="6845" y="15960"/>
                  </a:lnTo>
                  <a:lnTo>
                    <a:pt x="14828" y="21600"/>
                  </a:lnTo>
                  <a:lnTo>
                    <a:pt x="21600" y="16528"/>
                  </a:lnTo>
                  <a:lnTo>
                    <a:pt x="21600" y="7874"/>
                  </a:lnTo>
                  <a:lnTo>
                    <a:pt x="19389" y="5401"/>
                  </a:lnTo>
                  <a:lnTo>
                    <a:pt x="11745" y="0"/>
                  </a:lnTo>
                  <a:cubicBezTo>
                    <a:pt x="11745" y="0"/>
                    <a:pt x="11087" y="0"/>
                    <a:pt x="11087" y="0"/>
                  </a:cubicBezTo>
                  <a:close/>
                  <a:moveTo>
                    <a:pt x="11087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AutoShape 3"/>
            <p:cNvSpPr>
              <a:spLocks/>
            </p:cNvSpPr>
            <p:nvPr userDrawn="1"/>
          </p:nvSpPr>
          <p:spPr bwMode="auto">
            <a:xfrm>
              <a:off x="8618" y="8383819"/>
              <a:ext cx="8265083" cy="538099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5183"/>
                  </a:moveTo>
                  <a:lnTo>
                    <a:pt x="0" y="21600"/>
                  </a:lnTo>
                  <a:lnTo>
                    <a:pt x="19971" y="21600"/>
                  </a:lnTo>
                  <a:lnTo>
                    <a:pt x="21600" y="9328"/>
                  </a:lnTo>
                  <a:lnTo>
                    <a:pt x="5018" y="0"/>
                  </a:lnTo>
                  <a:cubicBezTo>
                    <a:pt x="5018" y="0"/>
                    <a:pt x="0" y="15183"/>
                    <a:pt x="0" y="15183"/>
                  </a:cubicBezTo>
                  <a:close/>
                  <a:moveTo>
                    <a:pt x="0" y="15183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AutoShape 4"/>
            <p:cNvSpPr>
              <a:spLocks/>
            </p:cNvSpPr>
            <p:nvPr userDrawn="1"/>
          </p:nvSpPr>
          <p:spPr bwMode="auto">
            <a:xfrm>
              <a:off x="22833530" y="3303969"/>
              <a:ext cx="1541852" cy="38477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984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5984"/>
                    <a:pt x="0" y="5984"/>
                  </a:cubicBezTo>
                  <a:close/>
                  <a:moveTo>
                    <a:pt x="0" y="5984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AutoShape 5"/>
            <p:cNvSpPr>
              <a:spLocks/>
            </p:cNvSpPr>
            <p:nvPr userDrawn="1"/>
          </p:nvSpPr>
          <p:spPr bwMode="auto">
            <a:xfrm>
              <a:off x="6589021" y="206499"/>
              <a:ext cx="11154334" cy="1038340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240" y="18416"/>
                  </a:moveTo>
                  <a:lnTo>
                    <a:pt x="16767" y="21600"/>
                  </a:lnTo>
                  <a:lnTo>
                    <a:pt x="21600" y="8376"/>
                  </a:lnTo>
                  <a:lnTo>
                    <a:pt x="16360" y="3184"/>
                  </a:lnTo>
                  <a:lnTo>
                    <a:pt x="4833" y="0"/>
                  </a:lnTo>
                  <a:lnTo>
                    <a:pt x="0" y="13224"/>
                  </a:lnTo>
                  <a:cubicBezTo>
                    <a:pt x="0" y="13224"/>
                    <a:pt x="5240" y="18416"/>
                    <a:pt x="5240" y="18416"/>
                  </a:cubicBezTo>
                  <a:close/>
                  <a:moveTo>
                    <a:pt x="5240" y="18416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AutoShape 6"/>
            <p:cNvSpPr>
              <a:spLocks/>
            </p:cNvSpPr>
            <p:nvPr userDrawn="1"/>
          </p:nvSpPr>
          <p:spPr bwMode="auto">
            <a:xfrm>
              <a:off x="17657314" y="1"/>
              <a:ext cx="6718068" cy="23816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7" y="477"/>
                  </a:lnTo>
                  <a:lnTo>
                    <a:pt x="8072" y="21600"/>
                  </a:lnTo>
                  <a:lnTo>
                    <a:pt x="21600" y="2139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AutoShape 7"/>
            <p:cNvSpPr>
              <a:spLocks/>
            </p:cNvSpPr>
            <p:nvPr userDrawn="1"/>
          </p:nvSpPr>
          <p:spPr bwMode="auto">
            <a:xfrm>
              <a:off x="8392437" y="1"/>
              <a:ext cx="8129138" cy="16502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374" y="21600"/>
                  </a:lnTo>
                  <a:lnTo>
                    <a:pt x="21600" y="12817"/>
                  </a:lnTo>
                  <a:lnTo>
                    <a:pt x="21490" y="0"/>
                  </a:lnTo>
                  <a:cubicBezTo>
                    <a:pt x="2149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AutoShape 8"/>
            <p:cNvSpPr>
              <a:spLocks/>
            </p:cNvSpPr>
            <p:nvPr userDrawn="1"/>
          </p:nvSpPr>
          <p:spPr bwMode="auto">
            <a:xfrm>
              <a:off x="8618" y="1"/>
              <a:ext cx="7549223" cy="326955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7734"/>
                  </a:lnTo>
                  <a:lnTo>
                    <a:pt x="12342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9"/>
            <p:cNvSpPr>
              <a:spLocks/>
            </p:cNvSpPr>
            <p:nvPr userDrawn="1"/>
          </p:nvSpPr>
          <p:spPr bwMode="auto">
            <a:xfrm>
              <a:off x="5873161" y="8232387"/>
              <a:ext cx="11954514" cy="5527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652" y="6736"/>
                  </a:moveTo>
                  <a:lnTo>
                    <a:pt x="0" y="17946"/>
                  </a:lnTo>
                  <a:lnTo>
                    <a:pt x="684" y="21600"/>
                  </a:lnTo>
                  <a:lnTo>
                    <a:pt x="21600" y="21600"/>
                  </a:lnTo>
                  <a:lnTo>
                    <a:pt x="17560" y="0"/>
                  </a:lnTo>
                  <a:cubicBezTo>
                    <a:pt x="17560" y="0"/>
                    <a:pt x="5652" y="6736"/>
                    <a:pt x="5652" y="6736"/>
                  </a:cubicBezTo>
                  <a:close/>
                  <a:moveTo>
                    <a:pt x="5652" y="6736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10"/>
            <p:cNvSpPr>
              <a:spLocks/>
            </p:cNvSpPr>
            <p:nvPr userDrawn="1"/>
          </p:nvSpPr>
          <p:spPr bwMode="auto">
            <a:xfrm>
              <a:off x="24320316" y="13670168"/>
              <a:ext cx="55066" cy="980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1"/>
            <p:cNvSpPr>
              <a:spLocks/>
            </p:cNvSpPr>
            <p:nvPr userDrawn="1"/>
          </p:nvSpPr>
          <p:spPr bwMode="auto">
            <a:xfrm>
              <a:off x="14697509" y="8314987"/>
              <a:ext cx="9676153" cy="5454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200" y="6653"/>
                  </a:moveTo>
                  <a:lnTo>
                    <a:pt x="0" y="16948"/>
                  </a:lnTo>
                  <a:lnTo>
                    <a:pt x="939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6200" y="6653"/>
                    <a:pt x="6200" y="6653"/>
                  </a:cubicBezTo>
                  <a:close/>
                  <a:moveTo>
                    <a:pt x="6200" y="6653"/>
                  </a:moveTo>
                </a:path>
              </a:pathLst>
            </a:custGeom>
            <a:solidFill>
              <a:srgbClr val="0F4BEB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32118" y="4081782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491" y="11087504"/>
            <a:ext cx="7638944" cy="235983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21910507" y="10732461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4549" y="2729134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/>
          <p:cNvGrpSpPr/>
          <p:nvPr userDrawn="1"/>
        </p:nvGrpSpPr>
        <p:grpSpPr>
          <a:xfrm>
            <a:off x="533400" y="0"/>
            <a:ext cx="23828375" cy="4549775"/>
            <a:chOff x="533400" y="0"/>
            <a:chExt cx="23828375" cy="4549775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5118100" y="0"/>
              <a:ext cx="5111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6" y="21600"/>
                  </a:lnTo>
                  <a:lnTo>
                    <a:pt x="21600" y="21515"/>
                  </a:lnTo>
                  <a:lnTo>
                    <a:pt x="21534" y="0"/>
                  </a:lnTo>
                  <a:cubicBezTo>
                    <a:pt x="21534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3581400" y="0"/>
              <a:ext cx="511175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8" y="21600"/>
                  </a:lnTo>
                  <a:lnTo>
                    <a:pt x="21600" y="21516"/>
                  </a:lnTo>
                  <a:lnTo>
                    <a:pt x="21533" y="0"/>
                  </a:lnTo>
                  <a:cubicBezTo>
                    <a:pt x="21533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6" name="AutoShape 3"/>
            <p:cNvSpPr>
              <a:spLocks/>
            </p:cNvSpPr>
            <p:nvPr userDrawn="1"/>
          </p:nvSpPr>
          <p:spPr bwMode="auto">
            <a:xfrm>
              <a:off x="4610100" y="9652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5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7" name="AutoShape 4"/>
            <p:cNvSpPr>
              <a:spLocks/>
            </p:cNvSpPr>
            <p:nvPr userDrawn="1"/>
          </p:nvSpPr>
          <p:spPr bwMode="auto">
            <a:xfrm>
              <a:off x="533400" y="4038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9" name="AutoShape 6"/>
            <p:cNvSpPr>
              <a:spLocks/>
            </p:cNvSpPr>
            <p:nvPr userDrawn="1"/>
          </p:nvSpPr>
          <p:spPr bwMode="auto">
            <a:xfrm>
              <a:off x="16700500" y="25400"/>
              <a:ext cx="511175" cy="477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20"/>
                  </a:lnTo>
                  <a:lnTo>
                    <a:pt x="21530" y="0"/>
                  </a:lnTo>
                  <a:cubicBezTo>
                    <a:pt x="2153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16192500" y="254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1" name="AutoShape 8"/>
            <p:cNvSpPr>
              <a:spLocks/>
            </p:cNvSpPr>
            <p:nvPr userDrawn="1"/>
          </p:nvSpPr>
          <p:spPr bwMode="auto">
            <a:xfrm>
              <a:off x="20789900" y="482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15684500" y="495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14655800" y="508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" name="AutoShape 11"/>
            <p:cNvSpPr>
              <a:spLocks/>
            </p:cNvSpPr>
            <p:nvPr userDrawn="1"/>
          </p:nvSpPr>
          <p:spPr bwMode="auto">
            <a:xfrm>
              <a:off x="19253200" y="1003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" name="AutoShape 12"/>
            <p:cNvSpPr>
              <a:spLocks/>
            </p:cNvSpPr>
            <p:nvPr userDrawn="1"/>
          </p:nvSpPr>
          <p:spPr bwMode="auto">
            <a:xfrm>
              <a:off x="21297900" y="14970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" name="AutoShape 13"/>
            <p:cNvSpPr>
              <a:spLocks/>
            </p:cNvSpPr>
            <p:nvPr userDrawn="1"/>
          </p:nvSpPr>
          <p:spPr bwMode="auto">
            <a:xfrm>
              <a:off x="20281900" y="1511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7" name="AutoShape 14"/>
            <p:cNvSpPr>
              <a:spLocks/>
            </p:cNvSpPr>
            <p:nvPr userDrawn="1"/>
          </p:nvSpPr>
          <p:spPr bwMode="auto">
            <a:xfrm>
              <a:off x="19253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17729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9" name="AutoShape 16"/>
            <p:cNvSpPr>
              <a:spLocks/>
            </p:cNvSpPr>
            <p:nvPr userDrawn="1"/>
          </p:nvSpPr>
          <p:spPr bwMode="auto">
            <a:xfrm>
              <a:off x="15176500" y="1524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0" name="AutoShape 17"/>
            <p:cNvSpPr>
              <a:spLocks/>
            </p:cNvSpPr>
            <p:nvPr userDrawn="1"/>
          </p:nvSpPr>
          <p:spPr bwMode="auto">
            <a:xfrm>
              <a:off x="207899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AutoShape 18"/>
            <p:cNvSpPr>
              <a:spLocks/>
            </p:cNvSpPr>
            <p:nvPr userDrawn="1"/>
          </p:nvSpPr>
          <p:spPr bwMode="auto">
            <a:xfrm>
              <a:off x="187452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2" name="AutoShape 19"/>
            <p:cNvSpPr>
              <a:spLocks/>
            </p:cNvSpPr>
            <p:nvPr userDrawn="1"/>
          </p:nvSpPr>
          <p:spPr bwMode="auto">
            <a:xfrm>
              <a:off x="21297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3" name="AutoShape 20"/>
            <p:cNvSpPr>
              <a:spLocks/>
            </p:cNvSpPr>
            <p:nvPr userDrawn="1"/>
          </p:nvSpPr>
          <p:spPr bwMode="auto">
            <a:xfrm>
              <a:off x="20789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AutoShape 21"/>
            <p:cNvSpPr>
              <a:spLocks/>
            </p:cNvSpPr>
            <p:nvPr userDrawn="1"/>
          </p:nvSpPr>
          <p:spPr bwMode="auto">
            <a:xfrm>
              <a:off x="23850600" y="30226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1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5" name="AutoShape 22"/>
            <p:cNvSpPr>
              <a:spLocks/>
            </p:cNvSpPr>
            <p:nvPr userDrawn="1"/>
          </p:nvSpPr>
          <p:spPr bwMode="auto">
            <a:xfrm>
              <a:off x="23342600" y="3021013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0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3718" y="589548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TextBox 186"/>
          <p:cNvSpPr txBox="1"/>
          <p:nvPr userDrawn="1"/>
        </p:nvSpPr>
        <p:spPr>
          <a:xfrm>
            <a:off x="21353929" y="744072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tx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21743298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0" y="0"/>
            <a:ext cx="24382413" cy="13757703"/>
            <a:chOff x="774700" y="444500"/>
            <a:chExt cx="22831425" cy="12882563"/>
          </a:xfrm>
        </p:grpSpPr>
        <p:sp>
          <p:nvSpPr>
            <p:cNvPr id="59" name="AutoShape 1"/>
            <p:cNvSpPr>
              <a:spLocks/>
            </p:cNvSpPr>
            <p:nvPr userDrawn="1"/>
          </p:nvSpPr>
          <p:spPr bwMode="auto">
            <a:xfrm>
              <a:off x="774700" y="2552700"/>
              <a:ext cx="2508250" cy="746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8668"/>
                  </a:lnTo>
                  <a:lnTo>
                    <a:pt x="14067" y="7698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2"/>
            <p:cNvSpPr>
              <a:spLocks/>
            </p:cNvSpPr>
            <p:nvPr userDrawn="1"/>
          </p:nvSpPr>
          <p:spPr bwMode="auto">
            <a:xfrm>
              <a:off x="1930400" y="2171700"/>
              <a:ext cx="8280400" cy="861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59" y="16746"/>
                  </a:moveTo>
                  <a:lnTo>
                    <a:pt x="9755" y="21600"/>
                  </a:lnTo>
                  <a:lnTo>
                    <a:pt x="21600" y="15739"/>
                  </a:lnTo>
                  <a:lnTo>
                    <a:pt x="17941" y="4854"/>
                  </a:lnTo>
                  <a:lnTo>
                    <a:pt x="11845" y="0"/>
                  </a:lnTo>
                  <a:lnTo>
                    <a:pt x="0" y="5861"/>
                  </a:lnTo>
                  <a:cubicBezTo>
                    <a:pt x="0" y="5861"/>
                    <a:pt x="3659" y="16746"/>
                    <a:pt x="3659" y="16746"/>
                  </a:cubicBezTo>
                  <a:close/>
                  <a:moveTo>
                    <a:pt x="3659" y="16746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AutoShape 3"/>
            <p:cNvSpPr>
              <a:spLocks/>
            </p:cNvSpPr>
            <p:nvPr userDrawn="1"/>
          </p:nvSpPr>
          <p:spPr bwMode="auto">
            <a:xfrm>
              <a:off x="774700" y="9563100"/>
              <a:ext cx="2284413" cy="3762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3210" y="6221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AutoShape 4"/>
            <p:cNvSpPr>
              <a:spLocks/>
            </p:cNvSpPr>
            <p:nvPr userDrawn="1"/>
          </p:nvSpPr>
          <p:spPr bwMode="auto">
            <a:xfrm>
              <a:off x="15214600" y="2247900"/>
              <a:ext cx="8374063" cy="8461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449"/>
                  </a:moveTo>
                  <a:lnTo>
                    <a:pt x="5636" y="16022"/>
                  </a:lnTo>
                  <a:lnTo>
                    <a:pt x="12209" y="21600"/>
                  </a:lnTo>
                  <a:lnTo>
                    <a:pt x="21600" y="13151"/>
                  </a:lnTo>
                  <a:lnTo>
                    <a:pt x="15964" y="5578"/>
                  </a:lnTo>
                  <a:lnTo>
                    <a:pt x="9391" y="0"/>
                  </a:lnTo>
                  <a:cubicBezTo>
                    <a:pt x="9391" y="0"/>
                    <a:pt x="0" y="8449"/>
                    <a:pt x="0" y="8449"/>
                  </a:cubicBezTo>
                  <a:close/>
                  <a:moveTo>
                    <a:pt x="0" y="8449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"/>
            <p:cNvSpPr>
              <a:spLocks/>
            </p:cNvSpPr>
            <p:nvPr userDrawn="1"/>
          </p:nvSpPr>
          <p:spPr bwMode="auto">
            <a:xfrm>
              <a:off x="2882900" y="8775700"/>
              <a:ext cx="6864350" cy="4549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65" y="16683"/>
                  </a:moveTo>
                  <a:lnTo>
                    <a:pt x="0" y="21600"/>
                  </a:lnTo>
                  <a:lnTo>
                    <a:pt x="19825" y="21600"/>
                  </a:lnTo>
                  <a:lnTo>
                    <a:pt x="21600" y="8467"/>
                  </a:lnTo>
                  <a:lnTo>
                    <a:pt x="6277" y="0"/>
                  </a:lnTo>
                  <a:cubicBezTo>
                    <a:pt x="6277" y="0"/>
                    <a:pt x="665" y="16683"/>
                    <a:pt x="665" y="16683"/>
                  </a:cubicBezTo>
                  <a:close/>
                  <a:moveTo>
                    <a:pt x="665" y="16683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6"/>
            <p:cNvSpPr>
              <a:spLocks/>
            </p:cNvSpPr>
            <p:nvPr userDrawn="1"/>
          </p:nvSpPr>
          <p:spPr bwMode="auto">
            <a:xfrm>
              <a:off x="774700" y="444500"/>
              <a:ext cx="1931988" cy="2206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4245" y="20250"/>
                  </a:lnTo>
                  <a:lnTo>
                    <a:pt x="21600" y="13862"/>
                  </a:lnTo>
                  <a:lnTo>
                    <a:pt x="19649" y="0"/>
                  </a:lnTo>
                  <a:cubicBezTo>
                    <a:pt x="1964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7"/>
            <p:cNvSpPr>
              <a:spLocks/>
            </p:cNvSpPr>
            <p:nvPr userDrawn="1"/>
          </p:nvSpPr>
          <p:spPr bwMode="auto">
            <a:xfrm>
              <a:off x="22733000" y="444500"/>
              <a:ext cx="869950" cy="2062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537" y="0"/>
                  </a:moveTo>
                  <a:lnTo>
                    <a:pt x="0" y="13841"/>
                  </a:lnTo>
                  <a:lnTo>
                    <a:pt x="18139" y="21425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4537" y="0"/>
                    <a:pt x="4537" y="0"/>
                  </a:cubicBezTo>
                  <a:close/>
                  <a:moveTo>
                    <a:pt x="4537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8"/>
            <p:cNvSpPr>
              <a:spLocks/>
            </p:cNvSpPr>
            <p:nvPr userDrawn="1"/>
          </p:nvSpPr>
          <p:spPr bwMode="auto">
            <a:xfrm>
              <a:off x="20929600" y="3848100"/>
              <a:ext cx="2671763" cy="6665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984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5984"/>
                    <a:pt x="0" y="5984"/>
                  </a:cubicBezTo>
                  <a:close/>
                  <a:moveTo>
                    <a:pt x="0" y="5984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9"/>
            <p:cNvSpPr>
              <a:spLocks/>
            </p:cNvSpPr>
            <p:nvPr userDrawn="1"/>
          </p:nvSpPr>
          <p:spPr bwMode="auto">
            <a:xfrm>
              <a:off x="8458200" y="2501900"/>
              <a:ext cx="8559800" cy="7967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240" y="18416"/>
                  </a:moveTo>
                  <a:lnTo>
                    <a:pt x="16767" y="21600"/>
                  </a:lnTo>
                  <a:lnTo>
                    <a:pt x="21600" y="8376"/>
                  </a:lnTo>
                  <a:lnTo>
                    <a:pt x="16360" y="3184"/>
                  </a:lnTo>
                  <a:lnTo>
                    <a:pt x="4833" y="0"/>
                  </a:lnTo>
                  <a:lnTo>
                    <a:pt x="0" y="13224"/>
                  </a:lnTo>
                  <a:cubicBezTo>
                    <a:pt x="0" y="13224"/>
                    <a:pt x="5240" y="18416"/>
                    <a:pt x="5240" y="18416"/>
                  </a:cubicBezTo>
                  <a:close/>
                  <a:moveTo>
                    <a:pt x="5240" y="18416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AutoShape 10"/>
            <p:cNvSpPr>
              <a:spLocks/>
            </p:cNvSpPr>
            <p:nvPr userDrawn="1"/>
          </p:nvSpPr>
          <p:spPr bwMode="auto">
            <a:xfrm>
              <a:off x="16205200" y="444500"/>
              <a:ext cx="7400925" cy="3733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54" y="11257"/>
                  </a:lnTo>
                  <a:lnTo>
                    <a:pt x="7831" y="21600"/>
                  </a:lnTo>
                  <a:lnTo>
                    <a:pt x="21600" y="7679"/>
                  </a:lnTo>
                  <a:lnTo>
                    <a:pt x="21600" y="7260"/>
                  </a:lnTo>
                  <a:lnTo>
                    <a:pt x="20146" y="0"/>
                  </a:lnTo>
                  <a:cubicBezTo>
                    <a:pt x="20146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AutoShape 11"/>
            <p:cNvSpPr>
              <a:spLocks/>
            </p:cNvSpPr>
            <p:nvPr userDrawn="1"/>
          </p:nvSpPr>
          <p:spPr bwMode="auto">
            <a:xfrm>
              <a:off x="9690100" y="444500"/>
              <a:ext cx="6400800" cy="31718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912" y="21600"/>
                  </a:lnTo>
                  <a:lnTo>
                    <a:pt x="21600" y="18093"/>
                  </a:lnTo>
                  <a:lnTo>
                    <a:pt x="21453" y="11090"/>
                  </a:lnTo>
                  <a:lnTo>
                    <a:pt x="20985" y="0"/>
                  </a:lnTo>
                  <a:cubicBezTo>
                    <a:pt x="20985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12"/>
            <p:cNvSpPr>
              <a:spLocks/>
            </p:cNvSpPr>
            <p:nvPr userDrawn="1"/>
          </p:nvSpPr>
          <p:spPr bwMode="auto">
            <a:xfrm>
              <a:off x="1397000" y="444500"/>
              <a:ext cx="8455025" cy="4414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84" y="0"/>
                  </a:moveTo>
                  <a:lnTo>
                    <a:pt x="0" y="8913"/>
                  </a:lnTo>
                  <a:lnTo>
                    <a:pt x="13612" y="21600"/>
                  </a:lnTo>
                  <a:lnTo>
                    <a:pt x="20237" y="8777"/>
                  </a:lnTo>
                  <a:lnTo>
                    <a:pt x="21600" y="0"/>
                  </a:lnTo>
                  <a:cubicBezTo>
                    <a:pt x="21600" y="0"/>
                    <a:pt x="1384" y="0"/>
                    <a:pt x="1384" y="0"/>
                  </a:cubicBezTo>
                  <a:close/>
                  <a:moveTo>
                    <a:pt x="1384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13"/>
            <p:cNvSpPr>
              <a:spLocks/>
            </p:cNvSpPr>
            <p:nvPr userDrawn="1"/>
          </p:nvSpPr>
          <p:spPr bwMode="auto">
            <a:xfrm>
              <a:off x="7912100" y="8661400"/>
              <a:ext cx="9345613" cy="46609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549" y="6130"/>
                  </a:moveTo>
                  <a:lnTo>
                    <a:pt x="0" y="16329"/>
                  </a:lnTo>
                  <a:lnTo>
                    <a:pt x="1064" y="21600"/>
                  </a:lnTo>
                  <a:lnTo>
                    <a:pt x="21600" y="21600"/>
                  </a:lnTo>
                  <a:lnTo>
                    <a:pt x="17240" y="0"/>
                  </a:lnTo>
                  <a:cubicBezTo>
                    <a:pt x="17240" y="0"/>
                    <a:pt x="5549" y="6130"/>
                    <a:pt x="5549" y="6130"/>
                  </a:cubicBezTo>
                  <a:close/>
                  <a:moveTo>
                    <a:pt x="5549" y="613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14"/>
            <p:cNvSpPr>
              <a:spLocks/>
            </p:cNvSpPr>
            <p:nvPr userDrawn="1"/>
          </p:nvSpPr>
          <p:spPr bwMode="auto">
            <a:xfrm>
              <a:off x="21831300" y="10248900"/>
              <a:ext cx="1773238" cy="3078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AutoShape 15"/>
            <p:cNvSpPr>
              <a:spLocks/>
            </p:cNvSpPr>
            <p:nvPr userDrawn="1"/>
          </p:nvSpPr>
          <p:spPr bwMode="auto">
            <a:xfrm>
              <a:off x="14681200" y="8712200"/>
              <a:ext cx="8915400" cy="4610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65" y="6060"/>
                  </a:moveTo>
                  <a:lnTo>
                    <a:pt x="0" y="15408"/>
                  </a:lnTo>
                  <a:lnTo>
                    <a:pt x="1147" y="21600"/>
                  </a:lnTo>
                  <a:lnTo>
                    <a:pt x="21600" y="21600"/>
                  </a:lnTo>
                  <a:lnTo>
                    <a:pt x="21600" y="19275"/>
                  </a:lnTo>
                  <a:lnTo>
                    <a:pt x="18031" y="0"/>
                  </a:lnTo>
                  <a:cubicBezTo>
                    <a:pt x="18031" y="0"/>
                    <a:pt x="5165" y="6060"/>
                    <a:pt x="5165" y="6060"/>
                  </a:cubicBezTo>
                  <a:close/>
                  <a:moveTo>
                    <a:pt x="5165" y="606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32171" y="4081782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74637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	you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10" y="11187400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006" y="320676"/>
            <a:ext cx="21944172" cy="8350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CBC3A-02D3-E744-AF4A-F0AC8CB8C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50" t="34013" r="21679" b="6853"/>
          <a:stretch/>
        </p:blipFill>
        <p:spPr>
          <a:xfrm>
            <a:off x="-783771" y="-261257"/>
            <a:ext cx="25439914" cy="14238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D7F4A-717A-B649-A4F6-27D1DF6F2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-2350618" y="3998204"/>
            <a:ext cx="25369989" cy="10346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83565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006" y="320676"/>
            <a:ext cx="21944172" cy="8350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450265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006" y="320676"/>
            <a:ext cx="21944172" cy="8350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56502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54325-3D0B-F346-A925-4E9C4C1C5C04}"/>
              </a:ext>
            </a:extLst>
          </p:cNvPr>
          <p:cNvGrpSpPr/>
          <p:nvPr userDrawn="1"/>
        </p:nvGrpSpPr>
        <p:grpSpPr>
          <a:xfrm>
            <a:off x="533400" y="0"/>
            <a:ext cx="23828375" cy="4549775"/>
            <a:chOff x="533400" y="0"/>
            <a:chExt cx="23828375" cy="4549775"/>
          </a:xfrm>
        </p:grpSpPr>
        <p:sp>
          <p:nvSpPr>
            <p:cNvPr id="31" name="AutoShape 1">
              <a:extLst>
                <a:ext uri="{FF2B5EF4-FFF2-40B4-BE49-F238E27FC236}">
                  <a16:creationId xmlns:a16="http://schemas.microsoft.com/office/drawing/2014/main" id="{52C2156C-0A59-1945-BC67-D2868C9E4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8100" y="0"/>
              <a:ext cx="5111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6" y="21600"/>
                  </a:lnTo>
                  <a:lnTo>
                    <a:pt x="21600" y="21515"/>
                  </a:lnTo>
                  <a:lnTo>
                    <a:pt x="21534" y="0"/>
                  </a:lnTo>
                  <a:cubicBezTo>
                    <a:pt x="21534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AutoShape 2">
              <a:extLst>
                <a:ext uri="{FF2B5EF4-FFF2-40B4-BE49-F238E27FC236}">
                  <a16:creationId xmlns:a16="http://schemas.microsoft.com/office/drawing/2014/main" id="{30FBFB8A-2323-8E47-BFD0-5EC70B8EC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1400" y="0"/>
              <a:ext cx="511175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8" y="21600"/>
                  </a:lnTo>
                  <a:lnTo>
                    <a:pt x="21600" y="21516"/>
                  </a:lnTo>
                  <a:lnTo>
                    <a:pt x="21533" y="0"/>
                  </a:lnTo>
                  <a:cubicBezTo>
                    <a:pt x="21533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932F52D0-3DA7-684C-99B1-CC57A6AC7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0100" y="9652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5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AutoShape 4">
              <a:extLst>
                <a:ext uri="{FF2B5EF4-FFF2-40B4-BE49-F238E27FC236}">
                  <a16:creationId xmlns:a16="http://schemas.microsoft.com/office/drawing/2014/main" id="{DA3C6FEB-CE7D-EE40-9204-2B4939BA0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00" y="4038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AutoShape 6">
              <a:extLst>
                <a:ext uri="{FF2B5EF4-FFF2-40B4-BE49-F238E27FC236}">
                  <a16:creationId xmlns:a16="http://schemas.microsoft.com/office/drawing/2014/main" id="{6FE3810F-B67B-F145-B245-C4F8F3D2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00500" y="25400"/>
              <a:ext cx="511175" cy="477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20"/>
                  </a:lnTo>
                  <a:lnTo>
                    <a:pt x="21530" y="0"/>
                  </a:lnTo>
                  <a:cubicBezTo>
                    <a:pt x="2153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CD46985C-4FFF-C741-A776-867642D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00" y="254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8">
              <a:extLst>
                <a:ext uri="{FF2B5EF4-FFF2-40B4-BE49-F238E27FC236}">
                  <a16:creationId xmlns:a16="http://schemas.microsoft.com/office/drawing/2014/main" id="{BB0BC393-EA30-7C47-821D-5B1B147EE1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482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AutoShape 9">
              <a:extLst>
                <a:ext uri="{FF2B5EF4-FFF2-40B4-BE49-F238E27FC236}">
                  <a16:creationId xmlns:a16="http://schemas.microsoft.com/office/drawing/2014/main" id="{C570917F-D214-CF42-8560-6A5F3FFDC8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84500" y="495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AutoShape 10">
              <a:extLst>
                <a:ext uri="{FF2B5EF4-FFF2-40B4-BE49-F238E27FC236}">
                  <a16:creationId xmlns:a16="http://schemas.microsoft.com/office/drawing/2014/main" id="{8784E77F-D49F-A540-8055-77E1EDA182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55800" y="508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AutoShape 11">
              <a:extLst>
                <a:ext uri="{FF2B5EF4-FFF2-40B4-BE49-F238E27FC236}">
                  <a16:creationId xmlns:a16="http://schemas.microsoft.com/office/drawing/2014/main" id="{4D2AA0EC-461F-A940-B478-7D23D4B55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53200" y="1003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AutoShape 12">
              <a:extLst>
                <a:ext uri="{FF2B5EF4-FFF2-40B4-BE49-F238E27FC236}">
                  <a16:creationId xmlns:a16="http://schemas.microsoft.com/office/drawing/2014/main" id="{483EA2FA-D7C9-224A-ACF0-1E6F6C61EA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97900" y="14970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AutoShape 13">
              <a:extLst>
                <a:ext uri="{FF2B5EF4-FFF2-40B4-BE49-F238E27FC236}">
                  <a16:creationId xmlns:a16="http://schemas.microsoft.com/office/drawing/2014/main" id="{3FE31D08-6A8E-304F-87E0-E89267E0A9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81900" y="1511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14">
              <a:extLst>
                <a:ext uri="{FF2B5EF4-FFF2-40B4-BE49-F238E27FC236}">
                  <a16:creationId xmlns:a16="http://schemas.microsoft.com/office/drawing/2014/main" id="{5FBE0A65-23CE-8D4A-BE54-5BF8D66C50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53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15">
              <a:extLst>
                <a:ext uri="{FF2B5EF4-FFF2-40B4-BE49-F238E27FC236}">
                  <a16:creationId xmlns:a16="http://schemas.microsoft.com/office/drawing/2014/main" id="{10DABEF3-8A46-8D46-B2CD-954EB857B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29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16">
              <a:extLst>
                <a:ext uri="{FF2B5EF4-FFF2-40B4-BE49-F238E27FC236}">
                  <a16:creationId xmlns:a16="http://schemas.microsoft.com/office/drawing/2014/main" id="{0A728A45-26C5-914D-A01D-A9C430B79C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76500" y="1524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17">
              <a:extLst>
                <a:ext uri="{FF2B5EF4-FFF2-40B4-BE49-F238E27FC236}">
                  <a16:creationId xmlns:a16="http://schemas.microsoft.com/office/drawing/2014/main" id="{F1E3062C-0AF1-8A4F-B4D9-0A67843F33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18">
              <a:extLst>
                <a:ext uri="{FF2B5EF4-FFF2-40B4-BE49-F238E27FC236}">
                  <a16:creationId xmlns:a16="http://schemas.microsoft.com/office/drawing/2014/main" id="{9A7B2B45-BB96-8842-A460-0BACCDE10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452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19">
              <a:extLst>
                <a:ext uri="{FF2B5EF4-FFF2-40B4-BE49-F238E27FC236}">
                  <a16:creationId xmlns:a16="http://schemas.microsoft.com/office/drawing/2014/main" id="{30C894BF-278C-0542-9432-E2379CB0AE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97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20">
              <a:extLst>
                <a:ext uri="{FF2B5EF4-FFF2-40B4-BE49-F238E27FC236}">
                  <a16:creationId xmlns:a16="http://schemas.microsoft.com/office/drawing/2014/main" id="{1A63BE62-7670-1C4E-9F45-6893FEE81C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21">
              <a:extLst>
                <a:ext uri="{FF2B5EF4-FFF2-40B4-BE49-F238E27FC236}">
                  <a16:creationId xmlns:a16="http://schemas.microsoft.com/office/drawing/2014/main" id="{4E4AF737-F322-974E-9042-C655FED98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50600" y="30226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1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22">
              <a:extLst>
                <a:ext uri="{FF2B5EF4-FFF2-40B4-BE49-F238E27FC236}">
                  <a16:creationId xmlns:a16="http://schemas.microsoft.com/office/drawing/2014/main" id="{06B8EFC6-1A6D-B244-8CEC-337DC3C85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342600" y="3021013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0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7ECA03E6-8F69-0140-99CD-2CACC4D58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302" y="2411885"/>
            <a:ext cx="10447769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125" algn="l"/>
                <a:tab pos="3730625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3C0977E6-7575-4E4D-B9DA-AD61045F0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718" y="589548"/>
            <a:ext cx="10802938" cy="53816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C856DA-6BFF-674A-852C-145680DA4C85}"/>
              </a:ext>
            </a:extLst>
          </p:cNvPr>
          <p:cNvSpPr txBox="1"/>
          <p:nvPr userDrawn="1"/>
        </p:nvSpPr>
        <p:spPr>
          <a:xfrm>
            <a:off x="21353929" y="744072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tx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F56AE787-4B31-CD44-B7C9-AF3F796C0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5302" y="5159802"/>
            <a:ext cx="21743298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5000" indent="-26987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625" indent="-30162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125" indent="-3175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2C202BE-580B-7441-93CF-04717B55DEEA}"/>
              </a:ext>
            </a:extLst>
          </p:cNvPr>
          <p:cNvGrpSpPr/>
          <p:nvPr userDrawn="1"/>
        </p:nvGrpSpPr>
        <p:grpSpPr>
          <a:xfrm rot="10800000">
            <a:off x="-31563" y="9204752"/>
            <a:ext cx="23320375" cy="4549775"/>
            <a:chOff x="533400" y="0"/>
            <a:chExt cx="23320375" cy="4549775"/>
          </a:xfrm>
        </p:grpSpPr>
        <p:sp>
          <p:nvSpPr>
            <p:cNvPr id="79" name="AutoShape 1">
              <a:extLst>
                <a:ext uri="{FF2B5EF4-FFF2-40B4-BE49-F238E27FC236}">
                  <a16:creationId xmlns:a16="http://schemas.microsoft.com/office/drawing/2014/main" id="{B03A5422-5F88-4A41-B698-65E4920B8E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8100" y="0"/>
              <a:ext cx="5111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6" y="21600"/>
                  </a:lnTo>
                  <a:lnTo>
                    <a:pt x="21600" y="21515"/>
                  </a:lnTo>
                  <a:lnTo>
                    <a:pt x="21534" y="0"/>
                  </a:lnTo>
                  <a:cubicBezTo>
                    <a:pt x="21534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AutoShape 2">
              <a:extLst>
                <a:ext uri="{FF2B5EF4-FFF2-40B4-BE49-F238E27FC236}">
                  <a16:creationId xmlns:a16="http://schemas.microsoft.com/office/drawing/2014/main" id="{ACCB0964-FE1A-674A-B313-161668177A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1400" y="0"/>
              <a:ext cx="511175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8" y="21600"/>
                  </a:lnTo>
                  <a:lnTo>
                    <a:pt x="21600" y="21516"/>
                  </a:lnTo>
                  <a:lnTo>
                    <a:pt x="21533" y="0"/>
                  </a:lnTo>
                  <a:cubicBezTo>
                    <a:pt x="21533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AutoShape 3">
              <a:extLst>
                <a:ext uri="{FF2B5EF4-FFF2-40B4-BE49-F238E27FC236}">
                  <a16:creationId xmlns:a16="http://schemas.microsoft.com/office/drawing/2014/main" id="{CC1CFCFA-8F73-E848-BF9B-7AA076AAB5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0100" y="9652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5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AutoShape 4">
              <a:extLst>
                <a:ext uri="{FF2B5EF4-FFF2-40B4-BE49-F238E27FC236}">
                  <a16:creationId xmlns:a16="http://schemas.microsoft.com/office/drawing/2014/main" id="{9D2E6569-BCEB-9745-B804-94B3DA773C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00" y="4038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AutoShape 6">
              <a:extLst>
                <a:ext uri="{FF2B5EF4-FFF2-40B4-BE49-F238E27FC236}">
                  <a16:creationId xmlns:a16="http://schemas.microsoft.com/office/drawing/2014/main" id="{96694A1A-767B-E843-AB65-1575C41300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00500" y="25400"/>
              <a:ext cx="511175" cy="477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20"/>
                  </a:lnTo>
                  <a:lnTo>
                    <a:pt x="21530" y="0"/>
                  </a:lnTo>
                  <a:cubicBezTo>
                    <a:pt x="2153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AutoShape 7">
              <a:extLst>
                <a:ext uri="{FF2B5EF4-FFF2-40B4-BE49-F238E27FC236}">
                  <a16:creationId xmlns:a16="http://schemas.microsoft.com/office/drawing/2014/main" id="{C4F00CF8-E116-D94C-9CB5-D84FF6395B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00" y="254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AutoShape 8">
              <a:extLst>
                <a:ext uri="{FF2B5EF4-FFF2-40B4-BE49-F238E27FC236}">
                  <a16:creationId xmlns:a16="http://schemas.microsoft.com/office/drawing/2014/main" id="{ED31A7F2-8AE4-F742-933B-4A0CC237BF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482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AutoShape 9">
              <a:extLst>
                <a:ext uri="{FF2B5EF4-FFF2-40B4-BE49-F238E27FC236}">
                  <a16:creationId xmlns:a16="http://schemas.microsoft.com/office/drawing/2014/main" id="{3761F091-7011-6742-903A-AEEAFF5576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84500" y="495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AutoShape 10">
              <a:extLst>
                <a:ext uri="{FF2B5EF4-FFF2-40B4-BE49-F238E27FC236}">
                  <a16:creationId xmlns:a16="http://schemas.microsoft.com/office/drawing/2014/main" id="{7175DB5A-0725-D840-8E8C-14A4614EF7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55800" y="508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AutoShape 11">
              <a:extLst>
                <a:ext uri="{FF2B5EF4-FFF2-40B4-BE49-F238E27FC236}">
                  <a16:creationId xmlns:a16="http://schemas.microsoft.com/office/drawing/2014/main" id="{ABBC9515-6975-D241-888B-F2B1CF0CEF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53200" y="1003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AutoShape 12">
              <a:extLst>
                <a:ext uri="{FF2B5EF4-FFF2-40B4-BE49-F238E27FC236}">
                  <a16:creationId xmlns:a16="http://schemas.microsoft.com/office/drawing/2014/main" id="{AD3D7777-6D60-8045-9B6B-B9B6364941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97900" y="14970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AutoShape 13">
              <a:extLst>
                <a:ext uri="{FF2B5EF4-FFF2-40B4-BE49-F238E27FC236}">
                  <a16:creationId xmlns:a16="http://schemas.microsoft.com/office/drawing/2014/main" id="{17ED655F-575C-2F40-A282-A18335347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81900" y="1511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AutoShape 14">
              <a:extLst>
                <a:ext uri="{FF2B5EF4-FFF2-40B4-BE49-F238E27FC236}">
                  <a16:creationId xmlns:a16="http://schemas.microsoft.com/office/drawing/2014/main" id="{A792F121-2D66-0F48-AEB2-26CD246FD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53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15">
              <a:extLst>
                <a:ext uri="{FF2B5EF4-FFF2-40B4-BE49-F238E27FC236}">
                  <a16:creationId xmlns:a16="http://schemas.microsoft.com/office/drawing/2014/main" id="{6599FB23-37F0-414B-A00E-ED99A7D69E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29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16">
              <a:extLst>
                <a:ext uri="{FF2B5EF4-FFF2-40B4-BE49-F238E27FC236}">
                  <a16:creationId xmlns:a16="http://schemas.microsoft.com/office/drawing/2014/main" id="{EBA5D8D6-2988-164C-B544-48547A8FA0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76500" y="1524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17">
              <a:extLst>
                <a:ext uri="{FF2B5EF4-FFF2-40B4-BE49-F238E27FC236}">
                  <a16:creationId xmlns:a16="http://schemas.microsoft.com/office/drawing/2014/main" id="{51F38695-CC21-EF4A-827D-10367D53FD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BB6160D8-A2F5-AB4E-987E-DB62F8AB77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452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19">
              <a:extLst>
                <a:ext uri="{FF2B5EF4-FFF2-40B4-BE49-F238E27FC236}">
                  <a16:creationId xmlns:a16="http://schemas.microsoft.com/office/drawing/2014/main" id="{08CA94D6-4F65-6E47-A4F6-240DA968A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97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AutoShape 20">
              <a:extLst>
                <a:ext uri="{FF2B5EF4-FFF2-40B4-BE49-F238E27FC236}">
                  <a16:creationId xmlns:a16="http://schemas.microsoft.com/office/drawing/2014/main" id="{DDC34EF1-B464-E046-A727-5D6636A53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89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8" name="AutoShape 21">
              <a:extLst>
                <a:ext uri="{FF2B5EF4-FFF2-40B4-BE49-F238E27FC236}">
                  <a16:creationId xmlns:a16="http://schemas.microsoft.com/office/drawing/2014/main" id="{9A46E1F0-4404-4940-974A-5AD655876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34600" y="255905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1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702ED72E-696E-9A4C-8AE7-17D8AA8618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342600" y="3021013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0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5287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006" y="320676"/>
            <a:ext cx="21944172" cy="8350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79740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006" y="320676"/>
            <a:ext cx="21944172" cy="8350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505060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7932B-96CC-4159-B2E5-EB5FF136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6820-1CAA-4507-8B61-D850C65A40A3}" type="datetimeFigureOut">
              <a:rPr lang="en-AU" smtClean="0"/>
              <a:t>1/04/2021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24473-464C-4AE4-A0C9-19E0A9C7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31139-76BE-4DF4-BB00-E9EE3600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18D2-360C-40C2-A5A2-69802E683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2300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2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17405684" y="4875554"/>
            <a:ext cx="5375352" cy="5375352"/>
          </a:xfrm>
          <a:prstGeom prst="ellipse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405351" y="7216120"/>
            <a:ext cx="5375274" cy="5375276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533402" y="1"/>
            <a:ext cx="23828375" cy="4962526"/>
            <a:chOff x="533400" y="0"/>
            <a:chExt cx="23828375" cy="4962525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5118100" y="0"/>
              <a:ext cx="5111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6" y="21600"/>
                  </a:lnTo>
                  <a:lnTo>
                    <a:pt x="21600" y="21515"/>
                  </a:lnTo>
                  <a:lnTo>
                    <a:pt x="21534" y="0"/>
                  </a:lnTo>
                  <a:cubicBezTo>
                    <a:pt x="21534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3581400" y="0"/>
              <a:ext cx="511175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8" y="21600"/>
                  </a:lnTo>
                  <a:lnTo>
                    <a:pt x="21600" y="21516"/>
                  </a:lnTo>
                  <a:lnTo>
                    <a:pt x="21533" y="0"/>
                  </a:lnTo>
                  <a:cubicBezTo>
                    <a:pt x="21533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66" name="AutoShape 3"/>
            <p:cNvSpPr>
              <a:spLocks/>
            </p:cNvSpPr>
            <p:nvPr userDrawn="1"/>
          </p:nvSpPr>
          <p:spPr bwMode="auto">
            <a:xfrm>
              <a:off x="4610100" y="9652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5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67" name="AutoShape 4"/>
            <p:cNvSpPr>
              <a:spLocks/>
            </p:cNvSpPr>
            <p:nvPr userDrawn="1"/>
          </p:nvSpPr>
          <p:spPr bwMode="auto">
            <a:xfrm>
              <a:off x="533400" y="4038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68" name="AutoShape 5"/>
            <p:cNvSpPr>
              <a:spLocks/>
            </p:cNvSpPr>
            <p:nvPr userDrawn="1"/>
          </p:nvSpPr>
          <p:spPr bwMode="auto">
            <a:xfrm>
              <a:off x="1562100" y="4546600"/>
              <a:ext cx="511175" cy="4159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2"/>
                  </a:moveTo>
                  <a:lnTo>
                    <a:pt x="61" y="21600"/>
                  </a:lnTo>
                  <a:lnTo>
                    <a:pt x="21600" y="21600"/>
                  </a:lnTo>
                  <a:lnTo>
                    <a:pt x="21539" y="0"/>
                  </a:lnTo>
                  <a:cubicBezTo>
                    <a:pt x="21539" y="0"/>
                    <a:pt x="0" y="92"/>
                    <a:pt x="0" y="92"/>
                  </a:cubicBezTo>
                  <a:close/>
                  <a:moveTo>
                    <a:pt x="0" y="9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69" name="AutoShape 6"/>
            <p:cNvSpPr>
              <a:spLocks/>
            </p:cNvSpPr>
            <p:nvPr userDrawn="1"/>
          </p:nvSpPr>
          <p:spPr bwMode="auto">
            <a:xfrm>
              <a:off x="16700500" y="25400"/>
              <a:ext cx="511175" cy="477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20"/>
                  </a:lnTo>
                  <a:lnTo>
                    <a:pt x="21530" y="0"/>
                  </a:lnTo>
                  <a:cubicBezTo>
                    <a:pt x="2153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16192500" y="254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1" name="AutoShape 8"/>
            <p:cNvSpPr>
              <a:spLocks/>
            </p:cNvSpPr>
            <p:nvPr userDrawn="1"/>
          </p:nvSpPr>
          <p:spPr bwMode="auto">
            <a:xfrm>
              <a:off x="20789900" y="4826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15684500" y="495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14655800" y="508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4" name="AutoShape 11"/>
            <p:cNvSpPr>
              <a:spLocks/>
            </p:cNvSpPr>
            <p:nvPr userDrawn="1"/>
          </p:nvSpPr>
          <p:spPr bwMode="auto">
            <a:xfrm>
              <a:off x="19253200" y="1003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5" name="AutoShape 12"/>
            <p:cNvSpPr>
              <a:spLocks/>
            </p:cNvSpPr>
            <p:nvPr userDrawn="1"/>
          </p:nvSpPr>
          <p:spPr bwMode="auto">
            <a:xfrm>
              <a:off x="21297900" y="14970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6" name="AutoShape 13"/>
            <p:cNvSpPr>
              <a:spLocks/>
            </p:cNvSpPr>
            <p:nvPr userDrawn="1"/>
          </p:nvSpPr>
          <p:spPr bwMode="auto">
            <a:xfrm>
              <a:off x="20281900" y="1511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7" name="AutoShape 14"/>
            <p:cNvSpPr>
              <a:spLocks/>
            </p:cNvSpPr>
            <p:nvPr userDrawn="1"/>
          </p:nvSpPr>
          <p:spPr bwMode="auto">
            <a:xfrm>
              <a:off x="19253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17729200" y="1509713"/>
              <a:ext cx="511175" cy="5127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79" name="AutoShape 16"/>
            <p:cNvSpPr>
              <a:spLocks/>
            </p:cNvSpPr>
            <p:nvPr userDrawn="1"/>
          </p:nvSpPr>
          <p:spPr bwMode="auto">
            <a:xfrm>
              <a:off x="15176500" y="15240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0" name="AutoShape 17"/>
            <p:cNvSpPr>
              <a:spLocks/>
            </p:cNvSpPr>
            <p:nvPr userDrawn="1"/>
          </p:nvSpPr>
          <p:spPr bwMode="auto">
            <a:xfrm>
              <a:off x="207899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1" name="AutoShape 18"/>
            <p:cNvSpPr>
              <a:spLocks/>
            </p:cNvSpPr>
            <p:nvPr userDrawn="1"/>
          </p:nvSpPr>
          <p:spPr bwMode="auto">
            <a:xfrm>
              <a:off x="18745200" y="2019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2" name="AutoShape 19"/>
            <p:cNvSpPr>
              <a:spLocks/>
            </p:cNvSpPr>
            <p:nvPr userDrawn="1"/>
          </p:nvSpPr>
          <p:spPr bwMode="auto">
            <a:xfrm>
              <a:off x="21297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3" name="AutoShape 20"/>
            <p:cNvSpPr>
              <a:spLocks/>
            </p:cNvSpPr>
            <p:nvPr userDrawn="1"/>
          </p:nvSpPr>
          <p:spPr bwMode="auto">
            <a:xfrm>
              <a:off x="20789900" y="2527300"/>
              <a:ext cx="511175" cy="511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4" name="AutoShape 21"/>
            <p:cNvSpPr>
              <a:spLocks/>
            </p:cNvSpPr>
            <p:nvPr userDrawn="1"/>
          </p:nvSpPr>
          <p:spPr bwMode="auto">
            <a:xfrm>
              <a:off x="23850600" y="3022600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1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  <p:sp>
          <p:nvSpPr>
            <p:cNvPr id="185" name="AutoShape 22"/>
            <p:cNvSpPr>
              <a:spLocks/>
            </p:cNvSpPr>
            <p:nvPr userDrawn="1"/>
          </p:nvSpPr>
          <p:spPr bwMode="auto">
            <a:xfrm>
              <a:off x="23342600" y="3021013"/>
              <a:ext cx="511175" cy="479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0"/>
                  </a:moveTo>
                  <a:lnTo>
                    <a:pt x="70" y="21600"/>
                  </a:lnTo>
                  <a:lnTo>
                    <a:pt x="21600" y="21600"/>
                  </a:lnTo>
                  <a:lnTo>
                    <a:pt x="21529" y="0"/>
                  </a:lnTo>
                  <a:cubicBezTo>
                    <a:pt x="21529" y="0"/>
                    <a:pt x="0" y="80"/>
                    <a:pt x="0" y="80"/>
                  </a:cubicBezTo>
                  <a:close/>
                  <a:moveTo>
                    <a:pt x="0" y="8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36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345303" y="2411884"/>
            <a:ext cx="10447770" cy="209288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6600"/>
              </a:lnSpc>
              <a:tabLst>
                <a:tab pos="2524000" algn="l"/>
                <a:tab pos="3730439" algn="l"/>
              </a:tabLst>
              <a:defRPr sz="6000">
                <a:solidFill>
                  <a:srgbClr val="FF230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3718" y="589548"/>
            <a:ext cx="10802939" cy="538164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3" name="TextBox 162"/>
          <p:cNvSpPr txBox="1"/>
          <p:nvPr userDrawn="1"/>
        </p:nvSpPr>
        <p:spPr>
          <a:xfrm>
            <a:off x="21353930" y="744072"/>
            <a:ext cx="23427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tx1"/>
                </a:solidFill>
              </a:rPr>
              <a:pPr marL="0" marR="0" lvl="0" indent="0" algn="r" defTabSz="18286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45303" y="5159803"/>
            <a:ext cx="14006992" cy="5830234"/>
          </a:xfrm>
        </p:spPr>
        <p:txBody>
          <a:bodyPr lIns="0" tIns="0" rIns="0" bIns="0" numCol="2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4000">
                <a:solidFill>
                  <a:schemeClr val="tx1"/>
                </a:solidFill>
              </a:defRPr>
            </a:lvl1pPr>
            <a:lvl2pPr marL="342883" indent="-34288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2pPr>
            <a:lvl3pPr marL="634968" indent="-26986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>
                <a:solidFill>
                  <a:schemeClr val="tx1"/>
                </a:solidFill>
              </a:defRPr>
            </a:lvl3pPr>
            <a:lvl4pPr marL="936579" indent="-30161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>
                <a:solidFill>
                  <a:schemeClr val="tx1"/>
                </a:solidFill>
              </a:defRPr>
            </a:lvl4pPr>
            <a:lvl5pPr marL="1254063" indent="-317484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29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790700" y="0"/>
            <a:ext cx="20569238" cy="14452348"/>
            <a:chOff x="1790700" y="0"/>
            <a:chExt cx="20569238" cy="14452348"/>
          </a:xfrm>
        </p:grpSpPr>
        <p:sp>
          <p:nvSpPr>
            <p:cNvPr id="22" name="AutoShape 1"/>
            <p:cNvSpPr>
              <a:spLocks/>
            </p:cNvSpPr>
            <p:nvPr userDrawn="1"/>
          </p:nvSpPr>
          <p:spPr bwMode="auto">
            <a:xfrm>
              <a:off x="22250400" y="11760200"/>
              <a:ext cx="33338" cy="1952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2"/>
            <p:cNvSpPr>
              <a:spLocks/>
            </p:cNvSpPr>
            <p:nvPr userDrawn="1"/>
          </p:nvSpPr>
          <p:spPr bwMode="auto">
            <a:xfrm>
              <a:off x="22326600" y="78613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3"/>
            <p:cNvSpPr>
              <a:spLocks/>
            </p:cNvSpPr>
            <p:nvPr userDrawn="1"/>
          </p:nvSpPr>
          <p:spPr bwMode="auto">
            <a:xfrm>
              <a:off x="21704300" y="0"/>
              <a:ext cx="33338" cy="4924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4"/>
            <p:cNvSpPr>
              <a:spLocks/>
            </p:cNvSpPr>
            <p:nvPr userDrawn="1"/>
          </p:nvSpPr>
          <p:spPr bwMode="auto">
            <a:xfrm>
              <a:off x="19037300" y="11823700"/>
              <a:ext cx="33338" cy="1885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5"/>
            <p:cNvSpPr>
              <a:spLocks/>
            </p:cNvSpPr>
            <p:nvPr userDrawn="1"/>
          </p:nvSpPr>
          <p:spPr bwMode="auto">
            <a:xfrm>
              <a:off x="19011900" y="78740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6"/>
            <p:cNvSpPr>
              <a:spLocks/>
            </p:cNvSpPr>
            <p:nvPr userDrawn="1"/>
          </p:nvSpPr>
          <p:spPr bwMode="auto">
            <a:xfrm>
              <a:off x="190246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7"/>
            <p:cNvSpPr>
              <a:spLocks/>
            </p:cNvSpPr>
            <p:nvPr userDrawn="1"/>
          </p:nvSpPr>
          <p:spPr bwMode="auto">
            <a:xfrm>
              <a:off x="15722600" y="11328400"/>
              <a:ext cx="33338" cy="2389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AutoShape 8"/>
            <p:cNvSpPr>
              <a:spLocks/>
            </p:cNvSpPr>
            <p:nvPr userDrawn="1"/>
          </p:nvSpPr>
          <p:spPr bwMode="auto">
            <a:xfrm>
              <a:off x="15074900" y="78740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AutoShape 9"/>
            <p:cNvSpPr>
              <a:spLocks/>
            </p:cNvSpPr>
            <p:nvPr userDrawn="1"/>
          </p:nvSpPr>
          <p:spPr bwMode="auto">
            <a:xfrm>
              <a:off x="15697200" y="0"/>
              <a:ext cx="33338" cy="4714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AutoShape 10"/>
            <p:cNvSpPr>
              <a:spLocks/>
            </p:cNvSpPr>
            <p:nvPr userDrawn="1"/>
          </p:nvSpPr>
          <p:spPr bwMode="auto">
            <a:xfrm>
              <a:off x="12369800" y="11823700"/>
              <a:ext cx="33338" cy="1885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AutoShape 11"/>
            <p:cNvSpPr>
              <a:spLocks/>
            </p:cNvSpPr>
            <p:nvPr userDrawn="1"/>
          </p:nvSpPr>
          <p:spPr bwMode="auto">
            <a:xfrm>
              <a:off x="8585200" y="78740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AutoShape 12"/>
            <p:cNvSpPr>
              <a:spLocks/>
            </p:cNvSpPr>
            <p:nvPr userDrawn="1"/>
          </p:nvSpPr>
          <p:spPr bwMode="auto">
            <a:xfrm>
              <a:off x="123952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AutoShape 13"/>
            <p:cNvSpPr>
              <a:spLocks/>
            </p:cNvSpPr>
            <p:nvPr userDrawn="1"/>
          </p:nvSpPr>
          <p:spPr bwMode="auto">
            <a:xfrm>
              <a:off x="9080500" y="11645900"/>
              <a:ext cx="33338" cy="2065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AutoShape 14"/>
            <p:cNvSpPr>
              <a:spLocks/>
            </p:cNvSpPr>
            <p:nvPr userDrawn="1"/>
          </p:nvSpPr>
          <p:spPr bwMode="auto">
            <a:xfrm>
              <a:off x="9029700" y="74168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AutoShape 15"/>
            <p:cNvSpPr>
              <a:spLocks/>
            </p:cNvSpPr>
            <p:nvPr userDrawn="1"/>
          </p:nvSpPr>
          <p:spPr bwMode="auto">
            <a:xfrm>
              <a:off x="2514600" y="0"/>
              <a:ext cx="33338" cy="49069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16"/>
            <p:cNvSpPr>
              <a:spLocks/>
            </p:cNvSpPr>
            <p:nvPr userDrawn="1"/>
          </p:nvSpPr>
          <p:spPr bwMode="auto">
            <a:xfrm>
              <a:off x="4838700" y="12103766"/>
              <a:ext cx="33338" cy="1984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AutoShape 17"/>
            <p:cNvSpPr>
              <a:spLocks/>
            </p:cNvSpPr>
            <p:nvPr userDrawn="1"/>
          </p:nvSpPr>
          <p:spPr bwMode="auto">
            <a:xfrm>
              <a:off x="5524500" y="78486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AutoShape 18"/>
            <p:cNvSpPr>
              <a:spLocks/>
            </p:cNvSpPr>
            <p:nvPr userDrawn="1"/>
          </p:nvSpPr>
          <p:spPr bwMode="auto">
            <a:xfrm>
              <a:off x="56388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19"/>
            <p:cNvSpPr>
              <a:spLocks/>
            </p:cNvSpPr>
            <p:nvPr userDrawn="1"/>
          </p:nvSpPr>
          <p:spPr bwMode="auto">
            <a:xfrm>
              <a:off x="2463800" y="12548935"/>
              <a:ext cx="33338" cy="1903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20"/>
            <p:cNvSpPr>
              <a:spLocks/>
            </p:cNvSpPr>
            <p:nvPr userDrawn="1"/>
          </p:nvSpPr>
          <p:spPr bwMode="auto">
            <a:xfrm>
              <a:off x="1790700" y="7810500"/>
              <a:ext cx="33338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21"/>
            <p:cNvSpPr>
              <a:spLocks/>
            </p:cNvSpPr>
            <p:nvPr userDrawn="1"/>
          </p:nvSpPr>
          <p:spPr bwMode="auto">
            <a:xfrm>
              <a:off x="2438400" y="0"/>
              <a:ext cx="33338" cy="48339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17164" y="4780150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7634065" y="3408979"/>
            <a:ext cx="4360711" cy="130589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 rot="16200000">
            <a:off x="19795164" y="10732461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684" y="10441163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7893462"/>
            <a:ext cx="24461992" cy="5822538"/>
            <a:chOff x="0" y="8142982"/>
            <a:chExt cx="23410862" cy="5572343"/>
          </a:xfrm>
          <a:solidFill>
            <a:schemeClr val="tx1"/>
          </a:solidFill>
        </p:grpSpPr>
        <p:sp>
          <p:nvSpPr>
            <p:cNvPr id="66" name="AutoShape 1"/>
            <p:cNvSpPr>
              <a:spLocks/>
            </p:cNvSpPr>
            <p:nvPr userDrawn="1"/>
          </p:nvSpPr>
          <p:spPr bwMode="auto">
            <a:xfrm>
              <a:off x="1587" y="9959082"/>
              <a:ext cx="6450013" cy="3751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683" y="0"/>
                  </a:moveTo>
                  <a:cubicBezTo>
                    <a:pt x="3685" y="0"/>
                    <a:pt x="1770" y="618"/>
                    <a:pt x="0" y="1746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19887" y="9213"/>
                    <a:pt x="13411" y="0"/>
                    <a:pt x="5683" y="0"/>
                  </a:cubicBezTo>
                  <a:close/>
                  <a:moveTo>
                    <a:pt x="5683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2"/>
            <p:cNvSpPr>
              <a:spLocks/>
            </p:cNvSpPr>
            <p:nvPr userDrawn="1"/>
          </p:nvSpPr>
          <p:spPr bwMode="auto">
            <a:xfrm>
              <a:off x="1739900" y="12853095"/>
              <a:ext cx="2290762" cy="8588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0236" y="9120"/>
                    <a:pt x="15918" y="0"/>
                    <a:pt x="10800" y="0"/>
                  </a:cubicBezTo>
                  <a:cubicBezTo>
                    <a:pt x="5682" y="0"/>
                    <a:pt x="1364" y="912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AutoShape 3"/>
            <p:cNvSpPr>
              <a:spLocks/>
            </p:cNvSpPr>
            <p:nvPr userDrawn="1"/>
          </p:nvSpPr>
          <p:spPr bwMode="auto">
            <a:xfrm>
              <a:off x="3113087" y="13489682"/>
              <a:ext cx="1023938" cy="214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8849" y="8270"/>
                    <a:pt x="15027" y="0"/>
                    <a:pt x="10800" y="0"/>
                  </a:cubicBezTo>
                  <a:cubicBezTo>
                    <a:pt x="6573" y="0"/>
                    <a:pt x="2751" y="827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AutoShape 4"/>
            <p:cNvSpPr>
              <a:spLocks/>
            </p:cNvSpPr>
            <p:nvPr userDrawn="1"/>
          </p:nvSpPr>
          <p:spPr bwMode="auto">
            <a:xfrm>
              <a:off x="5068887" y="10886182"/>
              <a:ext cx="5199063" cy="2824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9" y="21600"/>
                  </a:moveTo>
                  <a:cubicBezTo>
                    <a:pt x="21586" y="21031"/>
                    <a:pt x="21600" y="20455"/>
                    <a:pt x="21600" y="19873"/>
                  </a:cubicBezTo>
                  <a:cubicBezTo>
                    <a:pt x="21600" y="8898"/>
                    <a:pt x="16765" y="0"/>
                    <a:pt x="10800" y="0"/>
                  </a:cubicBezTo>
                  <a:cubicBezTo>
                    <a:pt x="4835" y="0"/>
                    <a:pt x="0" y="8898"/>
                    <a:pt x="0" y="19873"/>
                  </a:cubicBezTo>
                  <a:cubicBezTo>
                    <a:pt x="0" y="20455"/>
                    <a:pt x="14" y="21031"/>
                    <a:pt x="41" y="21600"/>
                  </a:cubicBezTo>
                  <a:cubicBezTo>
                    <a:pt x="41" y="21600"/>
                    <a:pt x="21559" y="21600"/>
                    <a:pt x="21559" y="21600"/>
                  </a:cubicBezTo>
                  <a:close/>
                  <a:moveTo>
                    <a:pt x="21559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5"/>
            <p:cNvSpPr>
              <a:spLocks/>
            </p:cNvSpPr>
            <p:nvPr userDrawn="1"/>
          </p:nvSpPr>
          <p:spPr bwMode="auto">
            <a:xfrm>
              <a:off x="1550987" y="8511282"/>
              <a:ext cx="2263775" cy="2263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6"/>
            <p:cNvSpPr>
              <a:spLocks/>
            </p:cNvSpPr>
            <p:nvPr userDrawn="1"/>
          </p:nvSpPr>
          <p:spPr bwMode="auto">
            <a:xfrm>
              <a:off x="2173287" y="11292582"/>
              <a:ext cx="1395413" cy="1395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7"/>
            <p:cNvSpPr>
              <a:spLocks/>
            </p:cNvSpPr>
            <p:nvPr userDrawn="1"/>
          </p:nvSpPr>
          <p:spPr bwMode="auto">
            <a:xfrm>
              <a:off x="5538787" y="8562082"/>
              <a:ext cx="944563" cy="944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AutoShape 8"/>
            <p:cNvSpPr>
              <a:spLocks/>
            </p:cNvSpPr>
            <p:nvPr userDrawn="1"/>
          </p:nvSpPr>
          <p:spPr bwMode="auto">
            <a:xfrm>
              <a:off x="3163887" y="84350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AutoShape 9"/>
            <p:cNvSpPr>
              <a:spLocks/>
            </p:cNvSpPr>
            <p:nvPr userDrawn="1"/>
          </p:nvSpPr>
          <p:spPr bwMode="auto">
            <a:xfrm>
              <a:off x="496887" y="89176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14"/>
            <p:cNvSpPr>
              <a:spLocks/>
            </p:cNvSpPr>
            <p:nvPr userDrawn="1"/>
          </p:nvSpPr>
          <p:spPr bwMode="auto">
            <a:xfrm>
              <a:off x="8942387" y="11419582"/>
              <a:ext cx="3952875" cy="228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467" y="21600"/>
                  </a:moveTo>
                  <a:cubicBezTo>
                    <a:pt x="21554" y="20645"/>
                    <a:pt x="21600" y="19666"/>
                    <a:pt x="21600" y="18669"/>
                  </a:cubicBezTo>
                  <a:cubicBezTo>
                    <a:pt x="21600" y="8358"/>
                    <a:pt x="16765" y="0"/>
                    <a:pt x="10800" y="0"/>
                  </a:cubicBezTo>
                  <a:cubicBezTo>
                    <a:pt x="4835" y="0"/>
                    <a:pt x="0" y="8358"/>
                    <a:pt x="0" y="18669"/>
                  </a:cubicBezTo>
                  <a:cubicBezTo>
                    <a:pt x="0" y="19666"/>
                    <a:pt x="46" y="20645"/>
                    <a:pt x="133" y="21600"/>
                  </a:cubicBezTo>
                  <a:cubicBezTo>
                    <a:pt x="133" y="21600"/>
                    <a:pt x="21467" y="21600"/>
                    <a:pt x="21467" y="21600"/>
                  </a:cubicBezTo>
                  <a:close/>
                  <a:moveTo>
                    <a:pt x="21467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AutoShape 10"/>
            <p:cNvSpPr>
              <a:spLocks/>
            </p:cNvSpPr>
            <p:nvPr userDrawn="1"/>
          </p:nvSpPr>
          <p:spPr bwMode="auto">
            <a:xfrm>
              <a:off x="0" y="11089382"/>
              <a:ext cx="1392237" cy="2222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342" y="0"/>
                  </a:moveTo>
                  <a:cubicBezTo>
                    <a:pt x="2842" y="0"/>
                    <a:pt x="1387" y="120"/>
                    <a:pt x="0" y="345"/>
                  </a:cubicBezTo>
                  <a:lnTo>
                    <a:pt x="0" y="21255"/>
                  </a:lnTo>
                  <a:cubicBezTo>
                    <a:pt x="1387" y="21480"/>
                    <a:pt x="2842" y="21600"/>
                    <a:pt x="4342" y="21600"/>
                  </a:cubicBezTo>
                  <a:cubicBezTo>
                    <a:pt x="13873" y="21600"/>
                    <a:pt x="21600" y="16765"/>
                    <a:pt x="21600" y="10800"/>
                  </a:cubicBezTo>
                  <a:cubicBezTo>
                    <a:pt x="21600" y="4835"/>
                    <a:pt x="13873" y="0"/>
                    <a:pt x="4342" y="0"/>
                  </a:cubicBezTo>
                  <a:close/>
                  <a:moveTo>
                    <a:pt x="434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11"/>
            <p:cNvSpPr>
              <a:spLocks/>
            </p:cNvSpPr>
            <p:nvPr userDrawn="1"/>
          </p:nvSpPr>
          <p:spPr bwMode="auto">
            <a:xfrm>
              <a:off x="1677987" y="12765782"/>
              <a:ext cx="663575" cy="663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AutoShape 12"/>
            <p:cNvSpPr>
              <a:spLocks/>
            </p:cNvSpPr>
            <p:nvPr userDrawn="1"/>
          </p:nvSpPr>
          <p:spPr bwMode="auto">
            <a:xfrm>
              <a:off x="1587" y="13083282"/>
              <a:ext cx="493713" cy="620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4174"/>
                  </a:moveTo>
                  <a:cubicBezTo>
                    <a:pt x="21600" y="6346"/>
                    <a:pt x="13606" y="0"/>
                    <a:pt x="3746" y="0"/>
                  </a:cubicBezTo>
                  <a:cubicBezTo>
                    <a:pt x="2461" y="0"/>
                    <a:pt x="1208" y="110"/>
                    <a:pt x="0" y="315"/>
                  </a:cubicBezTo>
                  <a:lnTo>
                    <a:pt x="0" y="21600"/>
                  </a:lnTo>
                  <a:lnTo>
                    <a:pt x="18953" y="21600"/>
                  </a:lnTo>
                  <a:cubicBezTo>
                    <a:pt x="20630" y="19440"/>
                    <a:pt x="21600" y="16897"/>
                    <a:pt x="21600" y="14174"/>
                  </a:cubicBezTo>
                  <a:close/>
                  <a:moveTo>
                    <a:pt x="21600" y="1417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" name="AutoShape 13"/>
            <p:cNvSpPr>
              <a:spLocks/>
            </p:cNvSpPr>
            <p:nvPr userDrawn="1"/>
          </p:nvSpPr>
          <p:spPr bwMode="auto">
            <a:xfrm>
              <a:off x="6110287" y="12638782"/>
              <a:ext cx="4127500" cy="1066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204" y="8531"/>
                    <a:pt x="15260" y="0"/>
                    <a:pt x="10800" y="0"/>
                  </a:cubicBezTo>
                  <a:cubicBezTo>
                    <a:pt x="6340" y="0"/>
                    <a:pt x="2396" y="8531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AutoShape 15"/>
            <p:cNvSpPr>
              <a:spLocks/>
            </p:cNvSpPr>
            <p:nvPr userDrawn="1"/>
          </p:nvSpPr>
          <p:spPr bwMode="auto">
            <a:xfrm>
              <a:off x="11545887" y="11864082"/>
              <a:ext cx="3683000" cy="1841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71"/>
                    <a:pt x="16765" y="0"/>
                    <a:pt x="10800" y="0"/>
                  </a:cubicBezTo>
                  <a:cubicBezTo>
                    <a:pt x="4835" y="0"/>
                    <a:pt x="0" y="9671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AutoShape 16"/>
            <p:cNvSpPr>
              <a:spLocks/>
            </p:cNvSpPr>
            <p:nvPr userDrawn="1"/>
          </p:nvSpPr>
          <p:spPr bwMode="auto">
            <a:xfrm>
              <a:off x="3709987" y="13081695"/>
              <a:ext cx="979488" cy="622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199" y="21600"/>
                  </a:moveTo>
                  <a:cubicBezTo>
                    <a:pt x="21458" y="20139"/>
                    <a:pt x="21600" y="18602"/>
                    <a:pt x="21600" y="17011"/>
                  </a:cubicBezTo>
                  <a:cubicBezTo>
                    <a:pt x="21600" y="7616"/>
                    <a:pt x="16765" y="0"/>
                    <a:pt x="10800" y="0"/>
                  </a:cubicBezTo>
                  <a:cubicBezTo>
                    <a:pt x="4835" y="0"/>
                    <a:pt x="0" y="7616"/>
                    <a:pt x="0" y="17011"/>
                  </a:cubicBezTo>
                  <a:cubicBezTo>
                    <a:pt x="0" y="18602"/>
                    <a:pt x="142" y="20139"/>
                    <a:pt x="401" y="21600"/>
                  </a:cubicBezTo>
                  <a:cubicBezTo>
                    <a:pt x="401" y="21600"/>
                    <a:pt x="21199" y="21600"/>
                    <a:pt x="21199" y="21600"/>
                  </a:cubicBezTo>
                  <a:close/>
                  <a:moveTo>
                    <a:pt x="21199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AutoShape 32"/>
            <p:cNvSpPr>
              <a:spLocks/>
            </p:cNvSpPr>
            <p:nvPr userDrawn="1"/>
          </p:nvSpPr>
          <p:spPr bwMode="auto">
            <a:xfrm>
              <a:off x="11304587" y="12588200"/>
              <a:ext cx="1350963" cy="11271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812" y="21600"/>
                  </a:moveTo>
                  <a:cubicBezTo>
                    <a:pt x="20544" y="19306"/>
                    <a:pt x="21600" y="16266"/>
                    <a:pt x="21600" y="12930"/>
                  </a:cubicBezTo>
                  <a:cubicBezTo>
                    <a:pt x="21600" y="5789"/>
                    <a:pt x="16765" y="0"/>
                    <a:pt x="10800" y="0"/>
                  </a:cubicBezTo>
                  <a:cubicBezTo>
                    <a:pt x="4835" y="0"/>
                    <a:pt x="0" y="5789"/>
                    <a:pt x="0" y="12930"/>
                  </a:cubicBezTo>
                  <a:cubicBezTo>
                    <a:pt x="0" y="16266"/>
                    <a:pt x="1056" y="19306"/>
                    <a:pt x="2788" y="21600"/>
                  </a:cubicBezTo>
                  <a:cubicBezTo>
                    <a:pt x="2788" y="21600"/>
                    <a:pt x="18812" y="21600"/>
                    <a:pt x="18812" y="21600"/>
                  </a:cubicBezTo>
                  <a:close/>
                  <a:moveTo>
                    <a:pt x="18812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AutoShape 17"/>
            <p:cNvSpPr>
              <a:spLocks/>
            </p:cNvSpPr>
            <p:nvPr userDrawn="1"/>
          </p:nvSpPr>
          <p:spPr bwMode="auto">
            <a:xfrm>
              <a:off x="4560887" y="12880082"/>
              <a:ext cx="877888" cy="827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748" y="21600"/>
                  </a:moveTo>
                  <a:lnTo>
                    <a:pt x="15852" y="21600"/>
                  </a:lnTo>
                  <a:cubicBezTo>
                    <a:pt x="19270" y="19675"/>
                    <a:pt x="21600" y="15860"/>
                    <a:pt x="21600" y="11466"/>
                  </a:cubicBezTo>
                  <a:cubicBezTo>
                    <a:pt x="21600" y="5133"/>
                    <a:pt x="16765" y="0"/>
                    <a:pt x="10800" y="0"/>
                  </a:cubicBezTo>
                  <a:cubicBezTo>
                    <a:pt x="4835" y="0"/>
                    <a:pt x="0" y="5133"/>
                    <a:pt x="0" y="11466"/>
                  </a:cubicBezTo>
                  <a:cubicBezTo>
                    <a:pt x="0" y="15860"/>
                    <a:pt x="2330" y="19675"/>
                    <a:pt x="5748" y="21600"/>
                  </a:cubicBezTo>
                  <a:close/>
                  <a:moveTo>
                    <a:pt x="5748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AutoShape 18"/>
            <p:cNvSpPr>
              <a:spLocks/>
            </p:cNvSpPr>
            <p:nvPr userDrawn="1"/>
          </p:nvSpPr>
          <p:spPr bwMode="auto">
            <a:xfrm>
              <a:off x="9272587" y="12956282"/>
              <a:ext cx="962025" cy="757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629" y="21600"/>
                  </a:moveTo>
                  <a:cubicBezTo>
                    <a:pt x="20869" y="19368"/>
                    <a:pt x="21600" y="16648"/>
                    <a:pt x="21600" y="13709"/>
                  </a:cubicBezTo>
                  <a:cubicBezTo>
                    <a:pt x="21600" y="6138"/>
                    <a:pt x="16765" y="0"/>
                    <a:pt x="10800" y="0"/>
                  </a:cubicBezTo>
                  <a:cubicBezTo>
                    <a:pt x="4835" y="0"/>
                    <a:pt x="0" y="6138"/>
                    <a:pt x="0" y="13709"/>
                  </a:cubicBezTo>
                  <a:cubicBezTo>
                    <a:pt x="0" y="16648"/>
                    <a:pt x="731" y="19368"/>
                    <a:pt x="1971" y="21600"/>
                  </a:cubicBezTo>
                  <a:cubicBezTo>
                    <a:pt x="1971" y="21600"/>
                    <a:pt x="19629" y="21600"/>
                    <a:pt x="19629" y="21600"/>
                  </a:cubicBezTo>
                  <a:close/>
                  <a:moveTo>
                    <a:pt x="19629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AutoShape 20"/>
            <p:cNvSpPr>
              <a:spLocks/>
            </p:cNvSpPr>
            <p:nvPr userDrawn="1"/>
          </p:nvSpPr>
          <p:spPr bwMode="auto">
            <a:xfrm>
              <a:off x="15800387" y="10517882"/>
              <a:ext cx="2530475" cy="2530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AutoShape 21"/>
            <p:cNvSpPr>
              <a:spLocks/>
            </p:cNvSpPr>
            <p:nvPr userDrawn="1"/>
          </p:nvSpPr>
          <p:spPr bwMode="auto">
            <a:xfrm>
              <a:off x="14212887" y="9552682"/>
              <a:ext cx="1417638" cy="1417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AutoShape 22"/>
            <p:cNvSpPr>
              <a:spLocks/>
            </p:cNvSpPr>
            <p:nvPr userDrawn="1"/>
          </p:nvSpPr>
          <p:spPr bwMode="auto">
            <a:xfrm>
              <a:off x="15012987" y="8142982"/>
              <a:ext cx="1422400" cy="1422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AutoShape 23"/>
            <p:cNvSpPr>
              <a:spLocks/>
            </p:cNvSpPr>
            <p:nvPr userDrawn="1"/>
          </p:nvSpPr>
          <p:spPr bwMode="auto">
            <a:xfrm>
              <a:off x="21413787" y="10682982"/>
              <a:ext cx="1143000" cy="1143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AutoShape 26"/>
            <p:cNvSpPr>
              <a:spLocks/>
            </p:cNvSpPr>
            <p:nvPr userDrawn="1"/>
          </p:nvSpPr>
          <p:spPr bwMode="auto">
            <a:xfrm>
              <a:off x="21070887" y="10035282"/>
              <a:ext cx="1049338" cy="1049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27"/>
            <p:cNvSpPr>
              <a:spLocks/>
            </p:cNvSpPr>
            <p:nvPr userDrawn="1"/>
          </p:nvSpPr>
          <p:spPr bwMode="auto">
            <a:xfrm>
              <a:off x="21578887" y="103781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28"/>
            <p:cNvSpPr>
              <a:spLocks/>
            </p:cNvSpPr>
            <p:nvPr userDrawn="1"/>
          </p:nvSpPr>
          <p:spPr bwMode="auto">
            <a:xfrm>
              <a:off x="20588287" y="124101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29"/>
            <p:cNvSpPr>
              <a:spLocks/>
            </p:cNvSpPr>
            <p:nvPr userDrawn="1"/>
          </p:nvSpPr>
          <p:spPr bwMode="auto">
            <a:xfrm>
              <a:off x="15089187" y="10301982"/>
              <a:ext cx="877888" cy="877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30"/>
            <p:cNvSpPr>
              <a:spLocks/>
            </p:cNvSpPr>
            <p:nvPr userDrawn="1"/>
          </p:nvSpPr>
          <p:spPr bwMode="auto">
            <a:xfrm>
              <a:off x="16130587" y="9793982"/>
              <a:ext cx="7280275" cy="3913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208" y="0"/>
                  </a:moveTo>
                  <a:cubicBezTo>
                    <a:pt x="7190" y="0"/>
                    <a:pt x="1337" y="9278"/>
                    <a:pt x="0" y="21600"/>
                  </a:cubicBezTo>
                  <a:lnTo>
                    <a:pt x="21600" y="21600"/>
                  </a:lnTo>
                  <a:lnTo>
                    <a:pt x="21600" y="3766"/>
                  </a:lnTo>
                  <a:cubicBezTo>
                    <a:pt x="19436" y="1374"/>
                    <a:pt x="16909" y="0"/>
                    <a:pt x="14208" y="0"/>
                  </a:cubicBezTo>
                  <a:close/>
                  <a:moveTo>
                    <a:pt x="14208" y="0"/>
                  </a:moveTo>
                </a:path>
              </a:pathLst>
            </a:custGeom>
            <a:solidFill>
              <a:srgbClr val="0F4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31"/>
            <p:cNvSpPr>
              <a:spLocks/>
            </p:cNvSpPr>
            <p:nvPr userDrawn="1"/>
          </p:nvSpPr>
          <p:spPr bwMode="auto">
            <a:xfrm>
              <a:off x="14403387" y="12753082"/>
              <a:ext cx="3956050" cy="954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072" y="8438"/>
                    <a:pt x="15174" y="0"/>
                    <a:pt x="10800" y="0"/>
                  </a:cubicBezTo>
                  <a:cubicBezTo>
                    <a:pt x="6426" y="0"/>
                    <a:pt x="2528" y="8438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8" name="AutoShape 33"/>
            <p:cNvSpPr>
              <a:spLocks/>
            </p:cNvSpPr>
            <p:nvPr userDrawn="1"/>
          </p:nvSpPr>
          <p:spPr bwMode="auto">
            <a:xfrm>
              <a:off x="10771187" y="11102082"/>
              <a:ext cx="711200" cy="711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AutoShape 33"/>
            <p:cNvSpPr>
              <a:spLocks/>
            </p:cNvSpPr>
            <p:nvPr userDrawn="1"/>
          </p:nvSpPr>
          <p:spPr bwMode="auto">
            <a:xfrm>
              <a:off x="12206287" y="12496130"/>
              <a:ext cx="711200" cy="711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" name="AutoShape 34"/>
            <p:cNvSpPr>
              <a:spLocks/>
            </p:cNvSpPr>
            <p:nvPr userDrawn="1"/>
          </p:nvSpPr>
          <p:spPr bwMode="auto">
            <a:xfrm>
              <a:off x="11152187" y="9451082"/>
              <a:ext cx="3530600" cy="3530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rgbClr val="0F4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AutoShape 35"/>
            <p:cNvSpPr>
              <a:spLocks/>
            </p:cNvSpPr>
            <p:nvPr userDrawn="1"/>
          </p:nvSpPr>
          <p:spPr bwMode="auto">
            <a:xfrm>
              <a:off x="11837987" y="12967395"/>
              <a:ext cx="1260475" cy="7477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415" y="21600"/>
                  </a:moveTo>
                  <a:cubicBezTo>
                    <a:pt x="21535" y="20513"/>
                    <a:pt x="21600" y="19395"/>
                    <a:pt x="21600" y="18250"/>
                  </a:cubicBezTo>
                  <a:cubicBezTo>
                    <a:pt x="21600" y="8171"/>
                    <a:pt x="16765" y="0"/>
                    <a:pt x="10800" y="0"/>
                  </a:cubicBezTo>
                  <a:cubicBezTo>
                    <a:pt x="4835" y="0"/>
                    <a:pt x="0" y="8171"/>
                    <a:pt x="0" y="18250"/>
                  </a:cubicBezTo>
                  <a:cubicBezTo>
                    <a:pt x="0" y="19395"/>
                    <a:pt x="65" y="20513"/>
                    <a:pt x="185" y="21600"/>
                  </a:cubicBezTo>
                  <a:cubicBezTo>
                    <a:pt x="185" y="21600"/>
                    <a:pt x="21415" y="21600"/>
                    <a:pt x="21415" y="21600"/>
                  </a:cubicBezTo>
                  <a:close/>
                  <a:moveTo>
                    <a:pt x="21415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AutoShape 36"/>
            <p:cNvSpPr>
              <a:spLocks/>
            </p:cNvSpPr>
            <p:nvPr userDrawn="1"/>
          </p:nvSpPr>
          <p:spPr bwMode="auto">
            <a:xfrm>
              <a:off x="12295187" y="13121382"/>
              <a:ext cx="2770188" cy="585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8864" y="8279"/>
                    <a:pt x="15037" y="0"/>
                    <a:pt x="10800" y="0"/>
                  </a:cubicBezTo>
                  <a:cubicBezTo>
                    <a:pt x="6563" y="0"/>
                    <a:pt x="2736" y="8279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AutoShape 37"/>
            <p:cNvSpPr>
              <a:spLocks/>
            </p:cNvSpPr>
            <p:nvPr userDrawn="1"/>
          </p:nvSpPr>
          <p:spPr bwMode="auto">
            <a:xfrm>
              <a:off x="13603287" y="12727682"/>
              <a:ext cx="3827463" cy="976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175" y="8512"/>
                    <a:pt x="15241" y="0"/>
                    <a:pt x="10800" y="0"/>
                  </a:cubicBezTo>
                  <a:cubicBezTo>
                    <a:pt x="6359" y="0"/>
                    <a:pt x="2425" y="8512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303007" y="1309253"/>
            <a:ext cx="15625209" cy="322240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1322388" algn="l"/>
              </a:tabLst>
              <a:defRPr sz="10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Master 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249454" y="4832425"/>
            <a:ext cx="5099863" cy="1756118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 rot="16200000">
            <a:off x="21879459" y="10732461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3501" y="1400402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 userDrawn="1"/>
        </p:nvGrpSpPr>
        <p:grpSpPr>
          <a:xfrm>
            <a:off x="1663700" y="0"/>
            <a:ext cx="21505863" cy="14002336"/>
            <a:chOff x="1663700" y="0"/>
            <a:chExt cx="21505863" cy="14002336"/>
          </a:xfrm>
          <a:solidFill>
            <a:schemeClr val="bg1"/>
          </a:solidFill>
        </p:grpSpPr>
        <p:sp>
          <p:nvSpPr>
            <p:cNvPr id="422" name="AutoShape 1"/>
            <p:cNvSpPr>
              <a:spLocks/>
            </p:cNvSpPr>
            <p:nvPr/>
          </p:nvSpPr>
          <p:spPr bwMode="auto">
            <a:xfrm>
              <a:off x="231267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3" name="AutoShape 2"/>
            <p:cNvSpPr>
              <a:spLocks/>
            </p:cNvSpPr>
            <p:nvPr/>
          </p:nvSpPr>
          <p:spPr bwMode="auto">
            <a:xfrm>
              <a:off x="23139400" y="3733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4" name="AutoShape 3"/>
            <p:cNvSpPr>
              <a:spLocks/>
            </p:cNvSpPr>
            <p:nvPr/>
          </p:nvSpPr>
          <p:spPr bwMode="auto">
            <a:xfrm>
              <a:off x="22034500" y="0"/>
              <a:ext cx="30163" cy="984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5" name="AutoShape 4"/>
            <p:cNvSpPr>
              <a:spLocks/>
            </p:cNvSpPr>
            <p:nvPr/>
          </p:nvSpPr>
          <p:spPr bwMode="auto">
            <a:xfrm>
              <a:off x="200914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6" name="AutoShape 5"/>
            <p:cNvSpPr>
              <a:spLocks/>
            </p:cNvSpPr>
            <p:nvPr/>
          </p:nvSpPr>
          <p:spPr bwMode="auto">
            <a:xfrm>
              <a:off x="20015200" y="39624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7" name="AutoShape 6"/>
            <p:cNvSpPr>
              <a:spLocks/>
            </p:cNvSpPr>
            <p:nvPr/>
          </p:nvSpPr>
          <p:spPr bwMode="auto">
            <a:xfrm>
              <a:off x="16294100" y="889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8" name="AutoShape 7"/>
            <p:cNvSpPr>
              <a:spLocks/>
            </p:cNvSpPr>
            <p:nvPr/>
          </p:nvSpPr>
          <p:spPr bwMode="auto">
            <a:xfrm>
              <a:off x="17056100" y="113792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9" name="AutoShape 8"/>
            <p:cNvSpPr>
              <a:spLocks/>
            </p:cNvSpPr>
            <p:nvPr/>
          </p:nvSpPr>
          <p:spPr bwMode="auto">
            <a:xfrm>
              <a:off x="164846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0" name="AutoShape 9"/>
            <p:cNvSpPr>
              <a:spLocks/>
            </p:cNvSpPr>
            <p:nvPr/>
          </p:nvSpPr>
          <p:spPr bwMode="auto">
            <a:xfrm>
              <a:off x="17056100" y="2667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1" name="AutoShape 10"/>
            <p:cNvSpPr>
              <a:spLocks/>
            </p:cNvSpPr>
            <p:nvPr/>
          </p:nvSpPr>
          <p:spPr bwMode="auto">
            <a:xfrm>
              <a:off x="140208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2" name="AutoShape 11"/>
            <p:cNvSpPr>
              <a:spLocks/>
            </p:cNvSpPr>
            <p:nvPr/>
          </p:nvSpPr>
          <p:spPr bwMode="auto">
            <a:xfrm>
              <a:off x="140335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3" name="AutoShape 12"/>
            <p:cNvSpPr>
              <a:spLocks/>
            </p:cNvSpPr>
            <p:nvPr/>
          </p:nvSpPr>
          <p:spPr bwMode="auto">
            <a:xfrm>
              <a:off x="13550900" y="2286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4" name="AutoShape 13"/>
            <p:cNvSpPr>
              <a:spLocks/>
            </p:cNvSpPr>
            <p:nvPr/>
          </p:nvSpPr>
          <p:spPr bwMode="auto">
            <a:xfrm>
              <a:off x="104140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5" name="AutoShape 14"/>
            <p:cNvSpPr>
              <a:spLocks/>
            </p:cNvSpPr>
            <p:nvPr/>
          </p:nvSpPr>
          <p:spPr bwMode="auto">
            <a:xfrm>
              <a:off x="10985500" y="37973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6" name="AutoShape 15"/>
            <p:cNvSpPr>
              <a:spLocks/>
            </p:cNvSpPr>
            <p:nvPr/>
          </p:nvSpPr>
          <p:spPr bwMode="auto">
            <a:xfrm>
              <a:off x="10960100" y="1524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8" name="AutoShape 17"/>
            <p:cNvSpPr>
              <a:spLocks/>
            </p:cNvSpPr>
            <p:nvPr/>
          </p:nvSpPr>
          <p:spPr bwMode="auto">
            <a:xfrm>
              <a:off x="79629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9" name="AutoShape 18"/>
            <p:cNvSpPr>
              <a:spLocks/>
            </p:cNvSpPr>
            <p:nvPr/>
          </p:nvSpPr>
          <p:spPr bwMode="auto">
            <a:xfrm>
              <a:off x="7924800" y="0"/>
              <a:ext cx="30163" cy="974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" name="AutoShape 19"/>
            <p:cNvSpPr>
              <a:spLocks/>
            </p:cNvSpPr>
            <p:nvPr/>
          </p:nvSpPr>
          <p:spPr bwMode="auto">
            <a:xfrm>
              <a:off x="4876800" y="13010148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1" name="AutoShape 20"/>
            <p:cNvSpPr>
              <a:spLocks/>
            </p:cNvSpPr>
            <p:nvPr/>
          </p:nvSpPr>
          <p:spPr bwMode="auto">
            <a:xfrm>
              <a:off x="5016500" y="2540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2" name="AutoShape 21"/>
            <p:cNvSpPr>
              <a:spLocks/>
            </p:cNvSpPr>
            <p:nvPr/>
          </p:nvSpPr>
          <p:spPr bwMode="auto">
            <a:xfrm>
              <a:off x="1663700" y="113792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3" name="AutoShape 22"/>
            <p:cNvSpPr>
              <a:spLocks/>
            </p:cNvSpPr>
            <p:nvPr/>
          </p:nvSpPr>
          <p:spPr bwMode="auto">
            <a:xfrm>
              <a:off x="17780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4" name="AutoShape 23"/>
            <p:cNvSpPr>
              <a:spLocks/>
            </p:cNvSpPr>
            <p:nvPr/>
          </p:nvSpPr>
          <p:spPr bwMode="auto">
            <a:xfrm>
              <a:off x="1841500" y="2540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4940" y="1957147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45811" y="6222896"/>
            <a:ext cx="9757398" cy="244485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5400000">
            <a:off x="20552356" y="5230319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0443134"/>
            <a:ext cx="5638800" cy="1270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25853" y="1543250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975358" y="4786267"/>
            <a:ext cx="1562520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389254" y="9714996"/>
            <a:ext cx="7902663" cy="180913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884378" y="1361310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1798393" y="-737"/>
            <a:ext cx="9380724" cy="13727000"/>
            <a:chOff x="11823700" y="292100"/>
            <a:chExt cx="8980488" cy="13141325"/>
          </a:xfrm>
        </p:grpSpPr>
        <p:sp>
          <p:nvSpPr>
            <p:cNvPr id="48" name="AutoShape 1"/>
            <p:cNvSpPr>
              <a:spLocks/>
            </p:cNvSpPr>
            <p:nvPr/>
          </p:nvSpPr>
          <p:spPr bwMode="auto">
            <a:xfrm>
              <a:off x="15011400" y="11887200"/>
              <a:ext cx="963613" cy="963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2"/>
            <p:cNvSpPr>
              <a:spLocks/>
            </p:cNvSpPr>
            <p:nvPr/>
          </p:nvSpPr>
          <p:spPr bwMode="auto">
            <a:xfrm>
              <a:off x="18923000" y="5588000"/>
              <a:ext cx="935038" cy="935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"/>
            <p:cNvSpPr>
              <a:spLocks/>
            </p:cNvSpPr>
            <p:nvPr/>
          </p:nvSpPr>
          <p:spPr bwMode="auto">
            <a:xfrm>
              <a:off x="16662400" y="2044700"/>
              <a:ext cx="328613" cy="328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"/>
            <p:cNvSpPr>
              <a:spLocks/>
            </p:cNvSpPr>
            <p:nvPr/>
          </p:nvSpPr>
          <p:spPr bwMode="auto">
            <a:xfrm>
              <a:off x="11823700" y="4775200"/>
              <a:ext cx="1017588" cy="10175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>
              <a:off x="16878300" y="4610100"/>
              <a:ext cx="1766888" cy="1766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AutoShape 6"/>
            <p:cNvSpPr>
              <a:spLocks/>
            </p:cNvSpPr>
            <p:nvPr/>
          </p:nvSpPr>
          <p:spPr bwMode="auto">
            <a:xfrm>
              <a:off x="18630900" y="8394700"/>
              <a:ext cx="325438" cy="325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6" y="21600"/>
                    <a:pt x="0" y="16765"/>
                    <a:pt x="0" y="10800"/>
                  </a:cubicBezTo>
                  <a:cubicBezTo>
                    <a:pt x="0" y="4835"/>
                    <a:pt x="4836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>
              <a:off x="15709900" y="9347200"/>
              <a:ext cx="587375" cy="587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19037300" y="12344400"/>
              <a:ext cx="1766888" cy="1087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07" y="21600"/>
                  </a:moveTo>
                  <a:cubicBezTo>
                    <a:pt x="21497" y="20298"/>
                    <a:pt x="21600" y="18942"/>
                    <a:pt x="21600" y="17546"/>
                  </a:cubicBezTo>
                  <a:cubicBezTo>
                    <a:pt x="21600" y="7856"/>
                    <a:pt x="16765" y="0"/>
                    <a:pt x="10800" y="0"/>
                  </a:cubicBezTo>
                  <a:cubicBezTo>
                    <a:pt x="4835" y="0"/>
                    <a:pt x="0" y="7856"/>
                    <a:pt x="0" y="17546"/>
                  </a:cubicBezTo>
                  <a:cubicBezTo>
                    <a:pt x="0" y="18942"/>
                    <a:pt x="103" y="20298"/>
                    <a:pt x="293" y="21600"/>
                  </a:cubicBezTo>
                  <a:cubicBezTo>
                    <a:pt x="293" y="21600"/>
                    <a:pt x="21307" y="21600"/>
                    <a:pt x="21307" y="21600"/>
                  </a:cubicBezTo>
                  <a:close/>
                  <a:moveTo>
                    <a:pt x="21307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AutoShape 9"/>
            <p:cNvSpPr>
              <a:spLocks/>
            </p:cNvSpPr>
            <p:nvPr/>
          </p:nvSpPr>
          <p:spPr bwMode="auto">
            <a:xfrm>
              <a:off x="17272000" y="13157200"/>
              <a:ext cx="328613" cy="274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753" y="21600"/>
                  </a:moveTo>
                  <a:cubicBezTo>
                    <a:pt x="20515" y="19305"/>
                    <a:pt x="21600" y="16256"/>
                    <a:pt x="21600" y="12896"/>
                  </a:cubicBezTo>
                  <a:cubicBezTo>
                    <a:pt x="21600" y="5774"/>
                    <a:pt x="16765" y="0"/>
                    <a:pt x="10800" y="0"/>
                  </a:cubicBezTo>
                  <a:cubicBezTo>
                    <a:pt x="4835" y="0"/>
                    <a:pt x="0" y="5774"/>
                    <a:pt x="0" y="12896"/>
                  </a:cubicBezTo>
                  <a:cubicBezTo>
                    <a:pt x="0" y="16256"/>
                    <a:pt x="1085" y="19305"/>
                    <a:pt x="2847" y="21600"/>
                  </a:cubicBezTo>
                  <a:cubicBezTo>
                    <a:pt x="2847" y="21600"/>
                    <a:pt x="18753" y="21600"/>
                    <a:pt x="18753" y="21600"/>
                  </a:cubicBezTo>
                  <a:close/>
                  <a:moveTo>
                    <a:pt x="18753" y="21600"/>
                  </a:move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AutoShape 10"/>
            <p:cNvSpPr>
              <a:spLocks/>
            </p:cNvSpPr>
            <p:nvPr/>
          </p:nvSpPr>
          <p:spPr bwMode="auto">
            <a:xfrm>
              <a:off x="12901613" y="12852400"/>
              <a:ext cx="965200" cy="581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64" y="21600"/>
                  </a:moveTo>
                  <a:cubicBezTo>
                    <a:pt x="21518" y="20399"/>
                    <a:pt x="21600" y="19155"/>
                    <a:pt x="21600" y="17879"/>
                  </a:cubicBezTo>
                  <a:cubicBezTo>
                    <a:pt x="21600" y="8005"/>
                    <a:pt x="16765" y="0"/>
                    <a:pt x="10800" y="0"/>
                  </a:cubicBezTo>
                  <a:cubicBezTo>
                    <a:pt x="4835" y="0"/>
                    <a:pt x="0" y="8005"/>
                    <a:pt x="0" y="17879"/>
                  </a:cubicBezTo>
                  <a:cubicBezTo>
                    <a:pt x="0" y="19155"/>
                    <a:pt x="82" y="20399"/>
                    <a:pt x="236" y="21600"/>
                  </a:cubicBezTo>
                  <a:cubicBezTo>
                    <a:pt x="236" y="21600"/>
                    <a:pt x="21364" y="21600"/>
                    <a:pt x="21364" y="21600"/>
                  </a:cubicBezTo>
                  <a:close/>
                  <a:moveTo>
                    <a:pt x="21364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11"/>
            <p:cNvSpPr>
              <a:spLocks/>
            </p:cNvSpPr>
            <p:nvPr/>
          </p:nvSpPr>
          <p:spPr bwMode="auto">
            <a:xfrm>
              <a:off x="14338300" y="292100"/>
              <a:ext cx="587375" cy="434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20" y="0"/>
                  </a:moveTo>
                  <a:cubicBezTo>
                    <a:pt x="479" y="2078"/>
                    <a:pt x="0" y="4462"/>
                    <a:pt x="0" y="6998"/>
                  </a:cubicBezTo>
                  <a:cubicBezTo>
                    <a:pt x="0" y="15062"/>
                    <a:pt x="4835" y="21600"/>
                    <a:pt x="10800" y="21600"/>
                  </a:cubicBezTo>
                  <a:cubicBezTo>
                    <a:pt x="16765" y="21600"/>
                    <a:pt x="21600" y="15062"/>
                    <a:pt x="21600" y="6998"/>
                  </a:cubicBezTo>
                  <a:cubicBezTo>
                    <a:pt x="21600" y="4462"/>
                    <a:pt x="21121" y="2078"/>
                    <a:pt x="20280" y="0"/>
                  </a:cubicBezTo>
                  <a:cubicBezTo>
                    <a:pt x="20280" y="0"/>
                    <a:pt x="1320" y="0"/>
                    <a:pt x="1320" y="0"/>
                  </a:cubicBezTo>
                  <a:close/>
                  <a:moveTo>
                    <a:pt x="1320" y="0"/>
                  </a:move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12"/>
            <p:cNvSpPr>
              <a:spLocks/>
            </p:cNvSpPr>
            <p:nvPr/>
          </p:nvSpPr>
          <p:spPr bwMode="auto">
            <a:xfrm>
              <a:off x="16040100" y="292100"/>
              <a:ext cx="963613" cy="78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435" y="0"/>
                  </a:moveTo>
                  <a:cubicBezTo>
                    <a:pt x="913" y="2280"/>
                    <a:pt x="0" y="5193"/>
                    <a:pt x="0" y="8368"/>
                  </a:cubicBezTo>
                  <a:cubicBezTo>
                    <a:pt x="0" y="15676"/>
                    <a:pt x="4835" y="21600"/>
                    <a:pt x="10800" y="21600"/>
                  </a:cubicBezTo>
                  <a:cubicBezTo>
                    <a:pt x="16765" y="21600"/>
                    <a:pt x="21600" y="15676"/>
                    <a:pt x="21600" y="8368"/>
                  </a:cubicBezTo>
                  <a:cubicBezTo>
                    <a:pt x="21600" y="5193"/>
                    <a:pt x="20687" y="2280"/>
                    <a:pt x="19166" y="0"/>
                  </a:cubicBezTo>
                  <a:cubicBezTo>
                    <a:pt x="19166" y="0"/>
                    <a:pt x="2435" y="0"/>
                    <a:pt x="2435" y="0"/>
                  </a:cubicBezTo>
                  <a:close/>
                  <a:moveTo>
                    <a:pt x="243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255" y="1411665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398864" y="1986150"/>
            <a:ext cx="14307301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524125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	Master </a:t>
            </a:r>
            <a:br>
              <a:rPr lang="en-US"/>
            </a:br>
            <a:r>
              <a:rPr lang="en-US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62616" y="7634132"/>
            <a:ext cx="7644655" cy="1338418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 rot="5400000">
            <a:off x="21201036" y="7990694"/>
            <a:ext cx="2165685" cy="145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Graphics credit goes here</a:t>
            </a:r>
            <a:br>
              <a:rPr lang="en-US"/>
            </a:br>
            <a:r>
              <a:rPr lang="en-US"/>
              <a:t>Click to edit</a:t>
            </a: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6992600" y="23813"/>
            <a:ext cx="6591300" cy="13238162"/>
            <a:chOff x="16992600" y="23813"/>
            <a:chExt cx="6591300" cy="13238162"/>
          </a:xfrm>
          <a:solidFill>
            <a:schemeClr val="bg1"/>
          </a:solidFill>
        </p:grpSpPr>
        <p:sp>
          <p:nvSpPr>
            <p:cNvPr id="48" name="AutoShape 1"/>
            <p:cNvSpPr>
              <a:spLocks/>
            </p:cNvSpPr>
            <p:nvPr/>
          </p:nvSpPr>
          <p:spPr bwMode="auto">
            <a:xfrm>
              <a:off x="21844000" y="1320800"/>
              <a:ext cx="58738" cy="179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2"/>
            <p:cNvSpPr>
              <a:spLocks/>
            </p:cNvSpPr>
            <p:nvPr/>
          </p:nvSpPr>
          <p:spPr bwMode="auto">
            <a:xfrm>
              <a:off x="16992600" y="12001500"/>
              <a:ext cx="122238" cy="369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"/>
            <p:cNvSpPr>
              <a:spLocks/>
            </p:cNvSpPr>
            <p:nvPr/>
          </p:nvSpPr>
          <p:spPr bwMode="auto">
            <a:xfrm>
              <a:off x="18630900" y="125222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"/>
            <p:cNvSpPr>
              <a:spLocks/>
            </p:cNvSpPr>
            <p:nvPr/>
          </p:nvSpPr>
          <p:spPr bwMode="auto">
            <a:xfrm>
              <a:off x="20231100" y="117475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>
              <a:off x="21844000" y="128016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AutoShape 6"/>
            <p:cNvSpPr>
              <a:spLocks/>
            </p:cNvSpPr>
            <p:nvPr/>
          </p:nvSpPr>
          <p:spPr bwMode="auto">
            <a:xfrm>
              <a:off x="18516600" y="3530600"/>
              <a:ext cx="293688" cy="587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>
              <a:off x="23456900" y="6350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18491200" y="10363200"/>
              <a:ext cx="328613" cy="989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AutoShape 9"/>
            <p:cNvSpPr>
              <a:spLocks/>
            </p:cNvSpPr>
            <p:nvPr/>
          </p:nvSpPr>
          <p:spPr bwMode="auto">
            <a:xfrm>
              <a:off x="18630900" y="19304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AutoShape 10"/>
            <p:cNvSpPr>
              <a:spLocks/>
            </p:cNvSpPr>
            <p:nvPr/>
          </p:nvSpPr>
          <p:spPr bwMode="auto">
            <a:xfrm>
              <a:off x="18630900" y="77724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11"/>
            <p:cNvSpPr>
              <a:spLocks/>
            </p:cNvSpPr>
            <p:nvPr/>
          </p:nvSpPr>
          <p:spPr bwMode="auto">
            <a:xfrm>
              <a:off x="20231100" y="11493500"/>
              <a:ext cx="65088" cy="131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12"/>
            <p:cNvSpPr>
              <a:spLocks/>
            </p:cNvSpPr>
            <p:nvPr/>
          </p:nvSpPr>
          <p:spPr bwMode="auto">
            <a:xfrm>
              <a:off x="21844000" y="13068300"/>
              <a:ext cx="63500" cy="193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13"/>
            <p:cNvSpPr>
              <a:spLocks/>
            </p:cNvSpPr>
            <p:nvPr/>
          </p:nvSpPr>
          <p:spPr bwMode="auto">
            <a:xfrm>
              <a:off x="17018000" y="11811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AutoShape 14"/>
            <p:cNvSpPr>
              <a:spLocks/>
            </p:cNvSpPr>
            <p:nvPr/>
          </p:nvSpPr>
          <p:spPr bwMode="auto">
            <a:xfrm>
              <a:off x="21844000" y="6985000"/>
              <a:ext cx="61913" cy="185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AutoShape 15"/>
            <p:cNvSpPr>
              <a:spLocks/>
            </p:cNvSpPr>
            <p:nvPr/>
          </p:nvSpPr>
          <p:spPr bwMode="auto">
            <a:xfrm>
              <a:off x="17018000" y="67056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16"/>
            <p:cNvSpPr>
              <a:spLocks/>
            </p:cNvSpPr>
            <p:nvPr/>
          </p:nvSpPr>
          <p:spPr bwMode="auto">
            <a:xfrm>
              <a:off x="20231100" y="9575800"/>
              <a:ext cx="61913" cy="125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17"/>
            <p:cNvSpPr>
              <a:spLocks/>
            </p:cNvSpPr>
            <p:nvPr/>
          </p:nvSpPr>
          <p:spPr bwMode="auto">
            <a:xfrm>
              <a:off x="17018000" y="110490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18"/>
            <p:cNvSpPr>
              <a:spLocks/>
            </p:cNvSpPr>
            <p:nvPr/>
          </p:nvSpPr>
          <p:spPr bwMode="auto">
            <a:xfrm>
              <a:off x="18630900" y="11938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19"/>
            <p:cNvSpPr>
              <a:spLocks/>
            </p:cNvSpPr>
            <p:nvPr/>
          </p:nvSpPr>
          <p:spPr bwMode="auto">
            <a:xfrm>
              <a:off x="21844000" y="111252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20"/>
            <p:cNvSpPr>
              <a:spLocks/>
            </p:cNvSpPr>
            <p:nvPr/>
          </p:nvSpPr>
          <p:spPr bwMode="auto">
            <a:xfrm>
              <a:off x="18630900" y="119761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AutoShape 21"/>
            <p:cNvSpPr>
              <a:spLocks/>
            </p:cNvSpPr>
            <p:nvPr/>
          </p:nvSpPr>
          <p:spPr bwMode="auto">
            <a:xfrm>
              <a:off x="20231100" y="116713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AutoShape 22"/>
            <p:cNvSpPr>
              <a:spLocks/>
            </p:cNvSpPr>
            <p:nvPr/>
          </p:nvSpPr>
          <p:spPr bwMode="auto">
            <a:xfrm>
              <a:off x="21844000" y="12939713"/>
              <a:ext cx="58738" cy="177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23"/>
            <p:cNvSpPr>
              <a:spLocks/>
            </p:cNvSpPr>
            <p:nvPr/>
          </p:nvSpPr>
          <p:spPr bwMode="auto">
            <a:xfrm>
              <a:off x="20231100" y="120015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24"/>
            <p:cNvSpPr>
              <a:spLocks/>
            </p:cNvSpPr>
            <p:nvPr/>
          </p:nvSpPr>
          <p:spPr bwMode="auto">
            <a:xfrm>
              <a:off x="21780500" y="9080500"/>
              <a:ext cx="174625" cy="349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25"/>
            <p:cNvSpPr>
              <a:spLocks/>
            </p:cNvSpPr>
            <p:nvPr/>
          </p:nvSpPr>
          <p:spPr bwMode="auto">
            <a:xfrm>
              <a:off x="23456900" y="97663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AutoShape 26"/>
            <p:cNvSpPr>
              <a:spLocks/>
            </p:cNvSpPr>
            <p:nvPr/>
          </p:nvSpPr>
          <p:spPr bwMode="auto">
            <a:xfrm>
              <a:off x="17018000" y="89408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AutoShape 27"/>
            <p:cNvSpPr>
              <a:spLocks/>
            </p:cNvSpPr>
            <p:nvPr/>
          </p:nvSpPr>
          <p:spPr bwMode="auto">
            <a:xfrm>
              <a:off x="18630900" y="129159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AutoShape 28"/>
            <p:cNvSpPr>
              <a:spLocks/>
            </p:cNvSpPr>
            <p:nvPr/>
          </p:nvSpPr>
          <p:spPr bwMode="auto">
            <a:xfrm>
              <a:off x="20180300" y="7416800"/>
              <a:ext cx="166688" cy="166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29"/>
            <p:cNvSpPr>
              <a:spLocks/>
            </p:cNvSpPr>
            <p:nvPr/>
          </p:nvSpPr>
          <p:spPr bwMode="auto">
            <a:xfrm>
              <a:off x="21844000" y="74168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AutoShape 30"/>
            <p:cNvSpPr>
              <a:spLocks/>
            </p:cNvSpPr>
            <p:nvPr/>
          </p:nvSpPr>
          <p:spPr bwMode="auto">
            <a:xfrm>
              <a:off x="23456900" y="89154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" name="AutoShape 31"/>
            <p:cNvSpPr>
              <a:spLocks/>
            </p:cNvSpPr>
            <p:nvPr/>
          </p:nvSpPr>
          <p:spPr bwMode="auto">
            <a:xfrm>
              <a:off x="17018000" y="94869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32"/>
            <p:cNvSpPr>
              <a:spLocks/>
            </p:cNvSpPr>
            <p:nvPr/>
          </p:nvSpPr>
          <p:spPr bwMode="auto">
            <a:xfrm>
              <a:off x="20231100" y="48006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AutoShape 33"/>
            <p:cNvSpPr>
              <a:spLocks/>
            </p:cNvSpPr>
            <p:nvPr/>
          </p:nvSpPr>
          <p:spPr bwMode="auto">
            <a:xfrm>
              <a:off x="21844000" y="81915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AutoShape 34"/>
            <p:cNvSpPr>
              <a:spLocks/>
            </p:cNvSpPr>
            <p:nvPr/>
          </p:nvSpPr>
          <p:spPr bwMode="auto">
            <a:xfrm>
              <a:off x="23444200" y="12484100"/>
              <a:ext cx="63500" cy="1285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AutoShape 35"/>
            <p:cNvSpPr>
              <a:spLocks/>
            </p:cNvSpPr>
            <p:nvPr/>
          </p:nvSpPr>
          <p:spPr bwMode="auto">
            <a:xfrm>
              <a:off x="16992600" y="6146800"/>
              <a:ext cx="101600" cy="204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AutoShape 36"/>
            <p:cNvSpPr>
              <a:spLocks/>
            </p:cNvSpPr>
            <p:nvPr/>
          </p:nvSpPr>
          <p:spPr bwMode="auto">
            <a:xfrm>
              <a:off x="20231100" y="75565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AutoShape 37"/>
            <p:cNvSpPr>
              <a:spLocks/>
            </p:cNvSpPr>
            <p:nvPr/>
          </p:nvSpPr>
          <p:spPr bwMode="auto">
            <a:xfrm>
              <a:off x="21844000" y="10617200"/>
              <a:ext cx="65088" cy="196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AutoShape 38"/>
            <p:cNvSpPr>
              <a:spLocks/>
            </p:cNvSpPr>
            <p:nvPr/>
          </p:nvSpPr>
          <p:spPr bwMode="auto">
            <a:xfrm>
              <a:off x="23444200" y="2489200"/>
              <a:ext cx="61913" cy="185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AutoShape 39"/>
            <p:cNvSpPr>
              <a:spLocks/>
            </p:cNvSpPr>
            <p:nvPr/>
          </p:nvSpPr>
          <p:spPr bwMode="auto">
            <a:xfrm>
              <a:off x="17018000" y="8166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AutoShape 40"/>
            <p:cNvSpPr>
              <a:spLocks/>
            </p:cNvSpPr>
            <p:nvPr/>
          </p:nvSpPr>
          <p:spPr bwMode="auto">
            <a:xfrm>
              <a:off x="18630900" y="50546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AutoShape 41"/>
            <p:cNvSpPr>
              <a:spLocks/>
            </p:cNvSpPr>
            <p:nvPr/>
          </p:nvSpPr>
          <p:spPr bwMode="auto">
            <a:xfrm>
              <a:off x="20231100" y="9893300"/>
              <a:ext cx="58738" cy="177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AutoShape 42"/>
            <p:cNvSpPr>
              <a:spLocks/>
            </p:cNvSpPr>
            <p:nvPr/>
          </p:nvSpPr>
          <p:spPr bwMode="auto">
            <a:xfrm>
              <a:off x="21844000" y="10845800"/>
              <a:ext cx="61913" cy="6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AutoShape 43"/>
            <p:cNvSpPr>
              <a:spLocks/>
            </p:cNvSpPr>
            <p:nvPr/>
          </p:nvSpPr>
          <p:spPr bwMode="auto">
            <a:xfrm>
              <a:off x="23456900" y="65151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AutoShape 44"/>
            <p:cNvSpPr>
              <a:spLocks/>
            </p:cNvSpPr>
            <p:nvPr/>
          </p:nvSpPr>
          <p:spPr bwMode="auto">
            <a:xfrm>
              <a:off x="17018000" y="7620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45"/>
            <p:cNvSpPr>
              <a:spLocks/>
            </p:cNvSpPr>
            <p:nvPr/>
          </p:nvSpPr>
          <p:spPr bwMode="auto">
            <a:xfrm>
              <a:off x="18630900" y="5969000"/>
              <a:ext cx="65088" cy="131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46"/>
            <p:cNvSpPr>
              <a:spLocks/>
            </p:cNvSpPr>
            <p:nvPr/>
          </p:nvSpPr>
          <p:spPr bwMode="auto">
            <a:xfrm>
              <a:off x="20231100" y="7556500"/>
              <a:ext cx="58738" cy="58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47"/>
            <p:cNvSpPr>
              <a:spLocks/>
            </p:cNvSpPr>
            <p:nvPr/>
          </p:nvSpPr>
          <p:spPr bwMode="auto">
            <a:xfrm>
              <a:off x="21844000" y="64643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48"/>
            <p:cNvSpPr>
              <a:spLocks/>
            </p:cNvSpPr>
            <p:nvPr/>
          </p:nvSpPr>
          <p:spPr bwMode="auto">
            <a:xfrm>
              <a:off x="23444200" y="9042400"/>
              <a:ext cx="69850" cy="209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49"/>
            <p:cNvSpPr>
              <a:spLocks/>
            </p:cNvSpPr>
            <p:nvPr/>
          </p:nvSpPr>
          <p:spPr bwMode="auto">
            <a:xfrm>
              <a:off x="17018000" y="69342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AutoShape 50"/>
            <p:cNvSpPr>
              <a:spLocks/>
            </p:cNvSpPr>
            <p:nvPr/>
          </p:nvSpPr>
          <p:spPr bwMode="auto">
            <a:xfrm>
              <a:off x="18630900" y="5384800"/>
              <a:ext cx="65088" cy="65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8" name="AutoShape 51"/>
            <p:cNvSpPr>
              <a:spLocks/>
            </p:cNvSpPr>
            <p:nvPr/>
          </p:nvSpPr>
          <p:spPr bwMode="auto">
            <a:xfrm>
              <a:off x="20231100" y="3543300"/>
              <a:ext cx="58738" cy="119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" name="AutoShape 52"/>
            <p:cNvSpPr>
              <a:spLocks/>
            </p:cNvSpPr>
            <p:nvPr/>
          </p:nvSpPr>
          <p:spPr bwMode="auto">
            <a:xfrm>
              <a:off x="21844000" y="10477500"/>
              <a:ext cx="69850" cy="209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AutoShape 53"/>
            <p:cNvSpPr>
              <a:spLocks/>
            </p:cNvSpPr>
            <p:nvPr/>
          </p:nvSpPr>
          <p:spPr bwMode="auto">
            <a:xfrm>
              <a:off x="17018000" y="6019800"/>
              <a:ext cx="58738" cy="58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AutoShape 54"/>
            <p:cNvSpPr>
              <a:spLocks/>
            </p:cNvSpPr>
            <p:nvPr/>
          </p:nvSpPr>
          <p:spPr bwMode="auto">
            <a:xfrm>
              <a:off x="18630900" y="4711700"/>
              <a:ext cx="58738" cy="119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AutoShape 55"/>
            <p:cNvSpPr>
              <a:spLocks/>
            </p:cNvSpPr>
            <p:nvPr/>
          </p:nvSpPr>
          <p:spPr bwMode="auto">
            <a:xfrm>
              <a:off x="20218400" y="6743700"/>
              <a:ext cx="98425" cy="198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AutoShape 56"/>
            <p:cNvSpPr>
              <a:spLocks/>
            </p:cNvSpPr>
            <p:nvPr/>
          </p:nvSpPr>
          <p:spPr bwMode="auto">
            <a:xfrm>
              <a:off x="21844000" y="7531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AutoShape 57"/>
            <p:cNvSpPr>
              <a:spLocks/>
            </p:cNvSpPr>
            <p:nvPr/>
          </p:nvSpPr>
          <p:spPr bwMode="auto">
            <a:xfrm>
              <a:off x="17018000" y="46482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5" name="AutoShape 58"/>
            <p:cNvSpPr>
              <a:spLocks/>
            </p:cNvSpPr>
            <p:nvPr/>
          </p:nvSpPr>
          <p:spPr bwMode="auto">
            <a:xfrm>
              <a:off x="18630900" y="7277100"/>
              <a:ext cx="63500" cy="192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6" name="AutoShape 59"/>
            <p:cNvSpPr>
              <a:spLocks/>
            </p:cNvSpPr>
            <p:nvPr/>
          </p:nvSpPr>
          <p:spPr bwMode="auto">
            <a:xfrm>
              <a:off x="20231100" y="30734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7" name="AutoShape 60"/>
            <p:cNvSpPr>
              <a:spLocks/>
            </p:cNvSpPr>
            <p:nvPr/>
          </p:nvSpPr>
          <p:spPr bwMode="auto">
            <a:xfrm>
              <a:off x="21844000" y="56896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8" name="AutoShape 61"/>
            <p:cNvSpPr>
              <a:spLocks/>
            </p:cNvSpPr>
            <p:nvPr/>
          </p:nvSpPr>
          <p:spPr bwMode="auto">
            <a:xfrm>
              <a:off x="23380700" y="5041900"/>
              <a:ext cx="203200" cy="611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9" name="AutoShape 62"/>
            <p:cNvSpPr>
              <a:spLocks/>
            </p:cNvSpPr>
            <p:nvPr/>
          </p:nvSpPr>
          <p:spPr bwMode="auto">
            <a:xfrm>
              <a:off x="17005300" y="6667500"/>
              <a:ext cx="80963" cy="242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0" name="AutoShape 63"/>
            <p:cNvSpPr>
              <a:spLocks/>
            </p:cNvSpPr>
            <p:nvPr/>
          </p:nvSpPr>
          <p:spPr bwMode="auto">
            <a:xfrm>
              <a:off x="18630900" y="70866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1" name="AutoShape 64"/>
            <p:cNvSpPr>
              <a:spLocks/>
            </p:cNvSpPr>
            <p:nvPr/>
          </p:nvSpPr>
          <p:spPr bwMode="auto">
            <a:xfrm>
              <a:off x="20231100" y="4318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" name="AutoShape 65"/>
            <p:cNvSpPr>
              <a:spLocks/>
            </p:cNvSpPr>
            <p:nvPr/>
          </p:nvSpPr>
          <p:spPr bwMode="auto">
            <a:xfrm>
              <a:off x="21805900" y="3403600"/>
              <a:ext cx="130175" cy="130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" name="AutoShape 66"/>
            <p:cNvSpPr>
              <a:spLocks/>
            </p:cNvSpPr>
            <p:nvPr/>
          </p:nvSpPr>
          <p:spPr bwMode="auto">
            <a:xfrm>
              <a:off x="23456900" y="71628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" name="AutoShape 67"/>
            <p:cNvSpPr>
              <a:spLocks/>
            </p:cNvSpPr>
            <p:nvPr/>
          </p:nvSpPr>
          <p:spPr bwMode="auto">
            <a:xfrm>
              <a:off x="17018000" y="22733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5" name="AutoShape 68"/>
            <p:cNvSpPr>
              <a:spLocks/>
            </p:cNvSpPr>
            <p:nvPr/>
          </p:nvSpPr>
          <p:spPr bwMode="auto">
            <a:xfrm>
              <a:off x="20193000" y="482600"/>
              <a:ext cx="136525" cy="136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6" name="AutoShape 69"/>
            <p:cNvSpPr>
              <a:spLocks/>
            </p:cNvSpPr>
            <p:nvPr/>
          </p:nvSpPr>
          <p:spPr bwMode="auto">
            <a:xfrm>
              <a:off x="21844000" y="2324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" name="AutoShape 70"/>
            <p:cNvSpPr>
              <a:spLocks/>
            </p:cNvSpPr>
            <p:nvPr/>
          </p:nvSpPr>
          <p:spPr bwMode="auto">
            <a:xfrm>
              <a:off x="23456900" y="22987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8" name="AutoShape 71"/>
            <p:cNvSpPr>
              <a:spLocks/>
            </p:cNvSpPr>
            <p:nvPr/>
          </p:nvSpPr>
          <p:spPr bwMode="auto">
            <a:xfrm>
              <a:off x="20231100" y="1651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9" name="AutoShape 72"/>
            <p:cNvSpPr>
              <a:spLocks/>
            </p:cNvSpPr>
            <p:nvPr/>
          </p:nvSpPr>
          <p:spPr bwMode="auto">
            <a:xfrm>
              <a:off x="21844000" y="54229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0" name="AutoShape 73"/>
            <p:cNvSpPr>
              <a:spLocks/>
            </p:cNvSpPr>
            <p:nvPr/>
          </p:nvSpPr>
          <p:spPr bwMode="auto">
            <a:xfrm>
              <a:off x="23456900" y="30988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1" name="AutoShape 74"/>
            <p:cNvSpPr>
              <a:spLocks/>
            </p:cNvSpPr>
            <p:nvPr/>
          </p:nvSpPr>
          <p:spPr bwMode="auto">
            <a:xfrm>
              <a:off x="16992600" y="2159000"/>
              <a:ext cx="109538" cy="219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" name="AutoShape 75"/>
            <p:cNvSpPr>
              <a:spLocks/>
            </p:cNvSpPr>
            <p:nvPr/>
          </p:nvSpPr>
          <p:spPr bwMode="auto">
            <a:xfrm>
              <a:off x="18630900" y="4827588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" name="AutoShape 76"/>
            <p:cNvSpPr>
              <a:spLocks/>
            </p:cNvSpPr>
            <p:nvPr/>
          </p:nvSpPr>
          <p:spPr bwMode="auto">
            <a:xfrm>
              <a:off x="23456900" y="51562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4" name="AutoShape 77"/>
            <p:cNvSpPr>
              <a:spLocks/>
            </p:cNvSpPr>
            <p:nvPr/>
          </p:nvSpPr>
          <p:spPr bwMode="auto">
            <a:xfrm>
              <a:off x="18630900" y="23813"/>
              <a:ext cx="57150" cy="1762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78"/>
            <p:cNvSpPr>
              <a:spLocks/>
            </p:cNvSpPr>
            <p:nvPr/>
          </p:nvSpPr>
          <p:spPr bwMode="auto">
            <a:xfrm>
              <a:off x="20231100" y="508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AutoShape 79"/>
            <p:cNvSpPr>
              <a:spLocks/>
            </p:cNvSpPr>
            <p:nvPr/>
          </p:nvSpPr>
          <p:spPr bwMode="auto">
            <a:xfrm>
              <a:off x="23456900" y="9779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27" name="Picture 1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864" y="11145601"/>
            <a:ext cx="5638800" cy="127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flipV="1">
            <a:off x="3104777" y="769472"/>
            <a:ext cx="20704175" cy="11825380"/>
            <a:chOff x="1168400" y="602037"/>
            <a:chExt cx="20704175" cy="11825380"/>
          </a:xfrm>
        </p:grpSpPr>
        <p:sp>
          <p:nvSpPr>
            <p:cNvPr id="47" name="AutoShape 1"/>
            <p:cNvSpPr>
              <a:spLocks/>
            </p:cNvSpPr>
            <p:nvPr userDrawn="1"/>
          </p:nvSpPr>
          <p:spPr bwMode="auto">
            <a:xfrm>
              <a:off x="1168400" y="10795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2"/>
            <p:cNvSpPr>
              <a:spLocks/>
            </p:cNvSpPr>
            <p:nvPr userDrawn="1"/>
          </p:nvSpPr>
          <p:spPr bwMode="auto">
            <a:xfrm>
              <a:off x="1250016" y="6053415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"/>
            <p:cNvSpPr>
              <a:spLocks/>
            </p:cNvSpPr>
            <p:nvPr userDrawn="1"/>
          </p:nvSpPr>
          <p:spPr bwMode="auto">
            <a:xfrm>
              <a:off x="52451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4"/>
            <p:cNvSpPr>
              <a:spLocks/>
            </p:cNvSpPr>
            <p:nvPr userDrawn="1"/>
          </p:nvSpPr>
          <p:spPr bwMode="auto">
            <a:xfrm>
              <a:off x="52197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5"/>
            <p:cNvSpPr>
              <a:spLocks/>
            </p:cNvSpPr>
            <p:nvPr userDrawn="1"/>
          </p:nvSpPr>
          <p:spPr bwMode="auto">
            <a:xfrm>
              <a:off x="100838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6"/>
            <p:cNvSpPr>
              <a:spLocks/>
            </p:cNvSpPr>
            <p:nvPr userDrawn="1"/>
          </p:nvSpPr>
          <p:spPr bwMode="auto">
            <a:xfrm>
              <a:off x="9270390" y="5600699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AutoShape 7"/>
            <p:cNvSpPr>
              <a:spLocks/>
            </p:cNvSpPr>
            <p:nvPr userDrawn="1"/>
          </p:nvSpPr>
          <p:spPr bwMode="auto">
            <a:xfrm>
              <a:off x="180594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8"/>
            <p:cNvSpPr>
              <a:spLocks/>
            </p:cNvSpPr>
            <p:nvPr userDrawn="1"/>
          </p:nvSpPr>
          <p:spPr bwMode="auto">
            <a:xfrm>
              <a:off x="13399994" y="6113929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AutoShape 9"/>
            <p:cNvSpPr>
              <a:spLocks/>
            </p:cNvSpPr>
            <p:nvPr userDrawn="1"/>
          </p:nvSpPr>
          <p:spPr bwMode="auto">
            <a:xfrm>
              <a:off x="17513300" y="602037"/>
              <a:ext cx="41275" cy="133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AutoShape 10"/>
            <p:cNvSpPr>
              <a:spLocks/>
            </p:cNvSpPr>
            <p:nvPr userDrawn="1"/>
          </p:nvSpPr>
          <p:spPr bwMode="auto">
            <a:xfrm>
              <a:off x="21831300" y="10922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AutoShape 11"/>
            <p:cNvSpPr>
              <a:spLocks/>
            </p:cNvSpPr>
            <p:nvPr userDrawn="1"/>
          </p:nvSpPr>
          <p:spPr bwMode="auto">
            <a:xfrm>
              <a:off x="17450684" y="5733771"/>
              <a:ext cx="45763" cy="6503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0433559" y="8268048"/>
            <a:ext cx="1257435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298700" algn="l"/>
                <a:tab pos="3730625" algn="l"/>
              </a:tabLst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1353929" y="744072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bg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708910" y="3575712"/>
            <a:ext cx="12574359" cy="47752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400"/>
              </a:lnSpc>
              <a:tabLst>
                <a:tab pos="2298700" algn="l"/>
                <a:tab pos="3730625" algn="l"/>
              </a:tabLst>
              <a:defRPr sz="10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	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1353929" y="744072"/>
            <a:ext cx="23427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00FCE-1FC4-5243-BFE3-0A2F0D5084C4}" type="slidenum">
              <a:rPr lang="en-US" sz="1400" smtClean="0">
                <a:solidFill>
                  <a:schemeClr val="tx1"/>
                </a:solidFill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446815" y="848713"/>
            <a:ext cx="21078483" cy="12250296"/>
            <a:chOff x="1432859" y="848713"/>
            <a:chExt cx="21078483" cy="12250296"/>
          </a:xfrm>
          <a:solidFill>
            <a:schemeClr val="accent1"/>
          </a:solidFill>
        </p:grpSpPr>
        <p:sp>
          <p:nvSpPr>
            <p:cNvPr id="18" name="AutoShape 1"/>
            <p:cNvSpPr>
              <a:spLocks/>
            </p:cNvSpPr>
            <p:nvPr userDrawn="1"/>
          </p:nvSpPr>
          <p:spPr bwMode="auto">
            <a:xfrm>
              <a:off x="2244165" y="851794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2"/>
            <p:cNvSpPr>
              <a:spLocks/>
            </p:cNvSpPr>
            <p:nvPr userDrawn="1"/>
          </p:nvSpPr>
          <p:spPr bwMode="auto">
            <a:xfrm>
              <a:off x="1432859" y="6409764"/>
              <a:ext cx="45719" cy="663348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3"/>
            <p:cNvSpPr>
              <a:spLocks/>
            </p:cNvSpPr>
            <p:nvPr userDrawn="1"/>
          </p:nvSpPr>
          <p:spPr bwMode="auto">
            <a:xfrm>
              <a:off x="52451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4"/>
            <p:cNvSpPr>
              <a:spLocks/>
            </p:cNvSpPr>
            <p:nvPr userDrawn="1"/>
          </p:nvSpPr>
          <p:spPr bwMode="auto">
            <a:xfrm>
              <a:off x="5215256" y="6145306"/>
              <a:ext cx="45719" cy="66989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5"/>
            <p:cNvSpPr>
              <a:spLocks/>
            </p:cNvSpPr>
            <p:nvPr userDrawn="1"/>
          </p:nvSpPr>
          <p:spPr bwMode="auto">
            <a:xfrm>
              <a:off x="10125075" y="1514669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6"/>
            <p:cNvSpPr>
              <a:spLocks/>
            </p:cNvSpPr>
            <p:nvPr userDrawn="1"/>
          </p:nvSpPr>
          <p:spPr bwMode="auto">
            <a:xfrm>
              <a:off x="18694400" y="6145305"/>
              <a:ext cx="45719" cy="66989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7"/>
            <p:cNvSpPr>
              <a:spLocks/>
            </p:cNvSpPr>
            <p:nvPr userDrawn="1"/>
          </p:nvSpPr>
          <p:spPr bwMode="auto">
            <a:xfrm>
              <a:off x="19619259" y="958056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8"/>
            <p:cNvSpPr>
              <a:spLocks/>
            </p:cNvSpPr>
            <p:nvPr userDrawn="1"/>
          </p:nvSpPr>
          <p:spPr bwMode="auto">
            <a:xfrm>
              <a:off x="14565779" y="6145304"/>
              <a:ext cx="45719" cy="66989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9"/>
            <p:cNvSpPr>
              <a:spLocks/>
            </p:cNvSpPr>
            <p:nvPr userDrawn="1"/>
          </p:nvSpPr>
          <p:spPr bwMode="auto">
            <a:xfrm>
              <a:off x="14739284" y="848713"/>
              <a:ext cx="41275" cy="133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0"/>
            <p:cNvSpPr>
              <a:spLocks/>
            </p:cNvSpPr>
            <p:nvPr userDrawn="1"/>
          </p:nvSpPr>
          <p:spPr bwMode="auto">
            <a:xfrm>
              <a:off x="22470067" y="848713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1"/>
            <p:cNvSpPr>
              <a:spLocks/>
            </p:cNvSpPr>
            <p:nvPr userDrawn="1"/>
          </p:nvSpPr>
          <p:spPr bwMode="auto">
            <a:xfrm>
              <a:off x="22428792" y="6785521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AutoShape 5"/>
            <p:cNvSpPr>
              <a:spLocks/>
            </p:cNvSpPr>
            <p:nvPr userDrawn="1"/>
          </p:nvSpPr>
          <p:spPr bwMode="auto">
            <a:xfrm>
              <a:off x="10743640" y="873693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E020C-9F1F-9A49-8821-3E1D5D886207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A18A-09E8-B346-9D1F-8EB2C340C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2" r:id="rId2"/>
    <p:sldLayoutId id="2147483673" r:id="rId3"/>
    <p:sldLayoutId id="2147483675" r:id="rId4"/>
    <p:sldLayoutId id="2147483678" r:id="rId5"/>
    <p:sldLayoutId id="2147483674" r:id="rId6"/>
    <p:sldLayoutId id="2147483680" r:id="rId7"/>
    <p:sldLayoutId id="2147483682" r:id="rId8"/>
    <p:sldLayoutId id="2147483683" r:id="rId9"/>
    <p:sldLayoutId id="2147483695" r:id="rId10"/>
    <p:sldLayoutId id="2147483684" r:id="rId11"/>
    <p:sldLayoutId id="2147483685" r:id="rId12"/>
    <p:sldLayoutId id="2147483686" r:id="rId13"/>
    <p:sldLayoutId id="2147483690" r:id="rId14"/>
    <p:sldLayoutId id="2147483691" r:id="rId15"/>
    <p:sldLayoutId id="2147483693" r:id="rId16"/>
    <p:sldLayoutId id="2147483694" r:id="rId17"/>
    <p:sldLayoutId id="2147483692" r:id="rId18"/>
    <p:sldLayoutId id="2147483687" r:id="rId19"/>
    <p:sldLayoutId id="2147483688" r:id="rId20"/>
    <p:sldLayoutId id="2147483661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insearch.edu.au/courses/176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ccommodation@utscollege.edu.au" TargetMode="External"/><Relationship Id="rId2" Type="http://schemas.openxmlformats.org/officeDocument/2006/relationships/hyperlink" Target="https://qflow.insearch.edu.au/OASIS/Home/AppointmentMenu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welfare@insearch.edu.a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info@rlc.org.au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comments" Target="../comments/comment1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611A2-06D7-4245-BF0F-4CFAD404A9DB}"/>
              </a:ext>
            </a:extLst>
          </p:cNvPr>
          <p:cNvSpPr/>
          <p:nvPr/>
        </p:nvSpPr>
        <p:spPr>
          <a:xfrm>
            <a:off x="17104659" y="994152"/>
            <a:ext cx="6005227" cy="1766977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3BC18FB-53CC-4509-8457-B0F24841F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527" y="994152"/>
            <a:ext cx="15625209" cy="32224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8000" b="1" dirty="0"/>
              <a:t>Welcome to the </a:t>
            </a:r>
            <a:br>
              <a:rPr lang="en-AU" sz="8000" b="1" dirty="0"/>
            </a:br>
            <a:r>
              <a:rPr lang="en-AU" sz="8000" b="1" dirty="0"/>
              <a:t>Under 18s Orientation</a:t>
            </a:r>
            <a:br>
              <a:rPr lang="en-AU" sz="8000" b="1" dirty="0"/>
            </a:br>
            <a:br>
              <a:rPr lang="en-AU" sz="3200" b="1" dirty="0"/>
            </a:br>
            <a:r>
              <a:rPr lang="en-AU" sz="4800" b="1" dirty="0"/>
              <a:t>UTS College Welfare &amp; Accommodation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49999-91BF-4F86-A865-B3786C897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3444" y="5951976"/>
            <a:ext cx="20934363" cy="3222405"/>
          </a:xfrm>
        </p:spPr>
        <p:txBody>
          <a:bodyPr/>
          <a:lstStyle/>
          <a:p>
            <a:pPr algn="just"/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AU" dirty="0">
                <a:latin typeface="+mj-lt"/>
                <a:cs typeface="Times New Roman" panose="02020603050405020304" pitchFamily="18" charset="0"/>
              </a:rPr>
              <a:t>Zoe Wang:	             Student Success Team Leader</a:t>
            </a:r>
          </a:p>
          <a:p>
            <a:pPr algn="just"/>
            <a:r>
              <a:rPr lang="en-AU" dirty="0">
                <a:latin typeface="+mj-lt"/>
                <a:cs typeface="Times New Roman" panose="02020603050405020304" pitchFamily="18" charset="0"/>
              </a:rPr>
              <a:t> 		Aima Waheed:	             Student Welfare &amp; Accommodation Coordinator</a:t>
            </a:r>
          </a:p>
          <a:p>
            <a:pPr algn="just"/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A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40B2A49-D677-42F1-ACAF-507DCA0210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938" y="791309"/>
            <a:ext cx="4522948" cy="196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1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2590-1501-4270-BF84-A2BD82D8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2" y="899987"/>
            <a:ext cx="7637680" cy="976179"/>
          </a:xfrm>
        </p:spPr>
        <p:txBody>
          <a:bodyPr>
            <a:normAutofit fontScale="90000"/>
          </a:bodyPr>
          <a:lstStyle/>
          <a:p>
            <a:r>
              <a:rPr lang="en-AU" sz="7200" dirty="0">
                <a:solidFill>
                  <a:srgbClr val="0F4BEB"/>
                </a:solidFill>
              </a:rPr>
              <a:t>Homestay Bookings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2BAC7A-14D9-42DB-B651-648F1E05F0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63292" y="2795691"/>
            <a:ext cx="14926535" cy="2536934"/>
          </a:xfrm>
        </p:spPr>
        <p:txBody>
          <a:bodyPr numCol="1">
            <a:normAutofit fontScale="92500" lnSpcReduction="10000"/>
          </a:bodyPr>
          <a:lstStyle/>
          <a:p>
            <a:pPr marL="520700" lvl="2" indent="-48895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/>
              <a:t>Length of the booking – until your 18</a:t>
            </a:r>
            <a:r>
              <a:rPr lang="en-AU" baseline="30000" dirty="0"/>
              <a:t>th</a:t>
            </a:r>
            <a:r>
              <a:rPr lang="en-AU" dirty="0"/>
              <a:t> birthday.</a:t>
            </a:r>
          </a:p>
          <a:p>
            <a:pPr marL="520700" lvl="2" indent="-48895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/>
              <a:t>You must inform your Homestay provider and accommodation team if you wish to extend your Homestay after your 18</a:t>
            </a:r>
            <a:r>
              <a:rPr lang="en-AU" baseline="30000" dirty="0"/>
              <a:t>th</a:t>
            </a:r>
            <a:r>
              <a:rPr lang="en-AU" dirty="0"/>
              <a:t> birthday.</a:t>
            </a:r>
          </a:p>
          <a:p>
            <a:pPr marL="520700" lvl="2" indent="-48895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/>
              <a:t>Following payments made directly to the Homestay providers.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AC919D9-C5C5-44D2-829D-57DEDC7F7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49450"/>
          <a:stretch/>
        </p:blipFill>
        <p:spPr>
          <a:xfrm>
            <a:off x="317281" y="4555658"/>
            <a:ext cx="8192643" cy="11261549"/>
          </a:xfrm>
          <a:prstGeom prst="rect">
            <a:avLst/>
          </a:prstGeom>
          <a:solidFill>
            <a:schemeClr val="bg1"/>
          </a:solidFill>
          <a:ln w="1270">
            <a:solidFill>
              <a:schemeClr val="bg1">
                <a:lumMod val="50000"/>
                <a:alpha val="75000"/>
              </a:schemeClr>
            </a:solidFill>
          </a:ln>
          <a:effectLst>
            <a:outerShdw blurRad="50800" dist="254000" dir="13500000" algn="br" rotWithShape="0">
              <a:prstClr val="black">
                <a:alpha val="6000"/>
              </a:prstClr>
            </a:outerShdw>
          </a:effectLst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439C01C-1A9F-47A0-B310-F5E4759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58883"/>
          <a:stretch/>
        </p:blipFill>
        <p:spPr>
          <a:xfrm>
            <a:off x="8198357" y="7216986"/>
            <a:ext cx="7837715" cy="10113892"/>
          </a:xfrm>
          <a:prstGeom prst="rect">
            <a:avLst/>
          </a:prstGeom>
          <a:solidFill>
            <a:schemeClr val="bg1"/>
          </a:solidFill>
          <a:ln w="1270">
            <a:solidFill>
              <a:schemeClr val="bg1">
                <a:lumMod val="50000"/>
                <a:alpha val="75000"/>
              </a:schemeClr>
            </a:solidFill>
          </a:ln>
          <a:effectLst>
            <a:outerShdw blurRad="50800" dist="254000" dir="13500000" algn="br" rotWithShape="0">
              <a:prstClr val="black">
                <a:alpha val="6000"/>
              </a:prstClr>
            </a:outerShdw>
          </a:effectLst>
        </p:spPr>
      </p:pic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1F0F085-330D-4EA6-843A-01A7C0279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8" t="1" r="-1900" b="-31184"/>
          <a:stretch/>
        </p:blipFill>
        <p:spPr>
          <a:xfrm>
            <a:off x="16716156" y="5970465"/>
            <a:ext cx="7209476" cy="9885292"/>
          </a:xfrm>
          <a:prstGeom prst="rect">
            <a:avLst/>
          </a:prstGeom>
          <a:solidFill>
            <a:schemeClr val="bg1"/>
          </a:solidFill>
          <a:ln w="1270">
            <a:solidFill>
              <a:schemeClr val="bg1">
                <a:lumMod val="50000"/>
                <a:alpha val="75000"/>
              </a:schemeClr>
            </a:solidFill>
          </a:ln>
          <a:effectLst>
            <a:outerShdw blurRad="50800" dist="254000" dir="13500000" algn="br" rotWithShape="0">
              <a:prstClr val="black">
                <a:alpha val="6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C61D01-A8AC-0049-93B6-8A1DA4FE2482}"/>
              </a:ext>
            </a:extLst>
          </p:cNvPr>
          <p:cNvSpPr/>
          <p:nvPr/>
        </p:nvSpPr>
        <p:spPr>
          <a:xfrm>
            <a:off x="2249018" y="1788430"/>
            <a:ext cx="9212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b="1" dirty="0"/>
              <a:t>Current Homestay booking for Under 18s</a:t>
            </a:r>
          </a:p>
        </p:txBody>
      </p:sp>
    </p:spTree>
    <p:extLst>
      <p:ext uri="{BB962C8B-B14F-4D97-AF65-F5344CB8AC3E}">
        <p14:creationId xmlns:p14="http://schemas.microsoft.com/office/powerpoint/2010/main" val="7699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86" y="6731938"/>
            <a:ext cx="13179455" cy="14762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F4BEB"/>
                </a:solidFill>
              </a:rPr>
              <a:t>Planning to go on a holiday?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8B156-9097-40C8-A506-36F7506A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65"/>
          <a:stretch/>
        </p:blipFill>
        <p:spPr>
          <a:xfrm>
            <a:off x="0" y="-468352"/>
            <a:ext cx="26931820" cy="6617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F5D46-D48E-4AD3-886A-A9AEFE34C9B7}"/>
              </a:ext>
            </a:extLst>
          </p:cNvPr>
          <p:cNvSpPr txBox="1"/>
          <p:nvPr/>
        </p:nvSpPr>
        <p:spPr>
          <a:xfrm>
            <a:off x="1080368" y="9677448"/>
            <a:ext cx="12191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Under 18s must submit a holiday application 2 weeks before the holiday for approval.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E3082-78F7-4ABB-A1A0-ABB16A70B3E0}"/>
              </a:ext>
            </a:extLst>
          </p:cNvPr>
          <p:cNvSpPr txBox="1"/>
          <p:nvPr/>
        </p:nvSpPr>
        <p:spPr>
          <a:xfrm>
            <a:off x="1132042" y="11344833"/>
            <a:ext cx="12191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/>
              <a:t>You must use a UTS College approved transportation service to travel to and from the airport to the accommodation.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13766B-797C-8747-B50F-9DEC25711F60}"/>
              </a:ext>
            </a:extLst>
          </p:cNvPr>
          <p:cNvSpPr/>
          <p:nvPr/>
        </p:nvSpPr>
        <p:spPr>
          <a:xfrm>
            <a:off x="17325568" y="-1611650"/>
            <a:ext cx="9819861" cy="9819861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B26E7-62FC-400D-9A51-3C0CAC4F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372" y="3304801"/>
            <a:ext cx="7520782" cy="105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ving in Sydney">
            <a:extLst>
              <a:ext uri="{FF2B5EF4-FFF2-40B4-BE49-F238E27FC236}">
                <a16:creationId xmlns:a16="http://schemas.microsoft.com/office/drawing/2014/main" id="{7D85D840-666F-4139-9E01-CF2801A9B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3"/>
          <a:stretch/>
        </p:blipFill>
        <p:spPr bwMode="auto">
          <a:xfrm>
            <a:off x="-62622" y="-488921"/>
            <a:ext cx="21073701" cy="663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E1F4340-0D78-9449-B03B-EE96B44203B6}"/>
              </a:ext>
            </a:extLst>
          </p:cNvPr>
          <p:cNvSpPr/>
          <p:nvPr/>
        </p:nvSpPr>
        <p:spPr>
          <a:xfrm>
            <a:off x="17325568" y="-1611650"/>
            <a:ext cx="9819861" cy="9819861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31A44-BE9A-B74C-9439-24E2C7BACC8D}"/>
              </a:ext>
            </a:extLst>
          </p:cNvPr>
          <p:cNvSpPr txBox="1"/>
          <p:nvPr/>
        </p:nvSpPr>
        <p:spPr>
          <a:xfrm>
            <a:off x="1080368" y="9677448"/>
            <a:ext cx="12191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Under 18s must submit a short stay application 2 weeks before the short stay for approval.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E0F88-565A-1B4A-86F8-A06A1567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28" y="6851209"/>
            <a:ext cx="13179455" cy="22927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2305"/>
                </a:solidFill>
              </a:rPr>
              <a:t>Planning for a short stay with your parent?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DDC0C-A66D-4D8B-9392-25C6C0398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28" y="2825017"/>
            <a:ext cx="7703134" cy="108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99D88-3E3F-422F-94D8-442E4C3EAE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numCol="2" spcCol="720000" rtlCol="0" anchor="t">
            <a:noAutofit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EFCF12-8283-2B48-877D-F9E91333A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414" y="3376806"/>
            <a:ext cx="11519527" cy="1875969"/>
          </a:xfrm>
        </p:spPr>
        <p:txBody>
          <a:bodyPr/>
          <a:lstStyle/>
          <a:p>
            <a:r>
              <a:rPr lang="en-AU" sz="8800" dirty="0"/>
              <a:t>Transport in Sydney	</a:t>
            </a:r>
            <a:br>
              <a:rPr lang="en-AU" sz="8800" dirty="0"/>
            </a:br>
            <a:endParaRPr lang="en-AU" sz="88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B21F6BC-4EAB-5741-BAD5-BE1320093491}"/>
              </a:ext>
            </a:extLst>
          </p:cNvPr>
          <p:cNvSpPr txBox="1">
            <a:spLocks/>
          </p:cNvSpPr>
          <p:nvPr/>
        </p:nvSpPr>
        <p:spPr>
          <a:xfrm>
            <a:off x="992498" y="5905919"/>
            <a:ext cx="22106037" cy="5546800"/>
          </a:xfrm>
          <a:prstGeom prst="rect">
            <a:avLst/>
          </a:prstGeom>
        </p:spPr>
        <p:txBody>
          <a:bodyPr vert="horz" lIns="0" tIns="0" rIns="0" bIns="0" numCol="2" spcCol="720000" rtlCol="0" anchor="t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2540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panose="020B0604020202020204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4875" indent="-2857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6500" indent="-3492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75" lvl="2" indent="-571500"/>
            <a:r>
              <a:rPr lang="en-AU" dirty="0"/>
              <a:t>Sydney has great transport links using train, bus, light rail and ferry.</a:t>
            </a:r>
          </a:p>
          <a:p>
            <a:pPr marL="1158875" lvl="2" indent="-571500"/>
            <a:r>
              <a:rPr lang="en-AU" dirty="0"/>
              <a:t>All Sydney public transport is now ticket free. To travel on Sydney public transport you must use an </a:t>
            </a:r>
            <a:r>
              <a:rPr lang="en-AU" b="1" dirty="0"/>
              <a:t>Opal card </a:t>
            </a:r>
            <a:r>
              <a:rPr lang="en-AU" dirty="0"/>
              <a:t>which you use to tap on and off transport. If you have a credit/debit card you can also use </a:t>
            </a:r>
            <a:r>
              <a:rPr lang="en-AU" b="1" dirty="0" err="1"/>
              <a:t>PayPass</a:t>
            </a:r>
            <a:r>
              <a:rPr lang="en-AU" dirty="0"/>
              <a:t> to tap on or off.</a:t>
            </a:r>
          </a:p>
          <a:p>
            <a:pPr marL="1158875" lvl="2" indent="-571500"/>
            <a:r>
              <a:rPr lang="en-AU" dirty="0"/>
              <a:t>By downloading the </a:t>
            </a:r>
            <a:r>
              <a:rPr lang="en-AU" b="1" dirty="0"/>
              <a:t>Opal card app</a:t>
            </a:r>
            <a:r>
              <a:rPr lang="en-AU" dirty="0"/>
              <a:t> or </a:t>
            </a:r>
            <a:r>
              <a:rPr lang="en-AU" b="1" dirty="0" err="1"/>
              <a:t>Tripview</a:t>
            </a:r>
            <a:r>
              <a:rPr lang="en-AU" b="1" dirty="0"/>
              <a:t> app</a:t>
            </a:r>
            <a:r>
              <a:rPr lang="en-AU" dirty="0"/>
              <a:t> you can search for a route, plan a trip, find out when the next transport is due and search maps.</a:t>
            </a:r>
          </a:p>
          <a:p>
            <a:pPr marL="1158875" lvl="2" indent="-571500"/>
            <a:r>
              <a:rPr lang="en-AU" dirty="0"/>
              <a:t>Sydney also has several taxi companies as well as ride share options such as </a:t>
            </a:r>
            <a:r>
              <a:rPr lang="en-AU" b="1" dirty="0"/>
              <a:t>Uber</a:t>
            </a:r>
            <a:r>
              <a:rPr lang="en-AU" dirty="0"/>
              <a:t>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22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ED3A-61F3-450A-AA05-DA3DFADE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171" y="5910582"/>
            <a:ext cx="15625209" cy="4775200"/>
          </a:xfrm>
        </p:spPr>
        <p:txBody>
          <a:bodyPr/>
          <a:lstStyle/>
          <a:p>
            <a:r>
              <a:rPr lang="en-AU" dirty="0"/>
              <a:t>Student Welfare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1C0B5-7A9D-4A2F-A931-6ACF993D8AD4}"/>
              </a:ext>
            </a:extLst>
          </p:cNvPr>
          <p:cNvSpPr/>
          <p:nvPr/>
        </p:nvSpPr>
        <p:spPr>
          <a:xfrm>
            <a:off x="4009292" y="11095892"/>
            <a:ext cx="6137031" cy="2004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CFDBBE2-98AC-4E1E-AD8E-544A4E93E9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50" y="10685782"/>
            <a:ext cx="4522948" cy="196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4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D31AA99-D838-4566-91DE-FAEC1339F376}"/>
              </a:ext>
            </a:extLst>
          </p:cNvPr>
          <p:cNvSpPr txBox="1">
            <a:spLocks/>
          </p:cNvSpPr>
          <p:nvPr/>
        </p:nvSpPr>
        <p:spPr>
          <a:xfrm>
            <a:off x="1310554" y="4655421"/>
            <a:ext cx="19930195" cy="6719767"/>
          </a:xfrm>
          <a:prstGeom prst="rect">
            <a:avLst/>
          </a:prstGeom>
        </p:spPr>
        <p:txBody>
          <a:bodyPr vert="horz" lIns="0" tIns="0" rIns="0" bIns="0" numCol="2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2540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panose="020B0604020202020204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4875" indent="-2857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6500" indent="-3492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E10223-57DD-2A4A-904F-AB12C13BC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2" r="-3541"/>
          <a:stretch/>
        </p:blipFill>
        <p:spPr>
          <a:xfrm>
            <a:off x="13617427" y="-1188720"/>
            <a:ext cx="16398240" cy="1639824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39C8ED-DA17-423D-AD6B-41783C190BE6}"/>
              </a:ext>
            </a:extLst>
          </p:cNvPr>
          <p:cNvSpPr/>
          <p:nvPr/>
        </p:nvSpPr>
        <p:spPr>
          <a:xfrm>
            <a:off x="11793470" y="0"/>
            <a:ext cx="12625478" cy="1371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39EC4F-654C-41FC-AD7F-A61AE8A4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425" y="2116930"/>
            <a:ext cx="5188394" cy="772799"/>
          </a:xfrm>
        </p:spPr>
        <p:txBody>
          <a:bodyPr>
            <a:noAutofit/>
          </a:bodyPr>
          <a:lstStyle/>
          <a:p>
            <a:r>
              <a:rPr lang="en-AU" sz="8000" dirty="0">
                <a:solidFill>
                  <a:srgbClr val="0F4BEB"/>
                </a:solidFill>
              </a:rPr>
              <a:t>What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78FBF-72A8-4D19-8830-92CBEC470397}"/>
              </a:ext>
            </a:extLst>
          </p:cNvPr>
          <p:cNvSpPr txBox="1"/>
          <p:nvPr/>
        </p:nvSpPr>
        <p:spPr>
          <a:xfrm>
            <a:off x="1086587" y="4731864"/>
            <a:ext cx="11360432" cy="63709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>
                <a:ea typeface="+mn-lt"/>
                <a:cs typeface="+mn-lt"/>
              </a:rPr>
              <a:t>Student welfare comprises all the work that UTS College staff do to support and help develop the well-being of students.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>
                <a:cs typeface="Arial"/>
              </a:rPr>
              <a:t>Our aim is to create a safe and healthy university environment and to strengthen the mental health of our students. This includes encouraging and promoting diversity amongst our students.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AU" dirty="0">
                <a:cs typeface="Arial"/>
              </a:rPr>
              <a:t>As an under 18 year old this includes the approval and keeping us up to date with your accommodation and welfare arrangements</a:t>
            </a:r>
            <a:r>
              <a:rPr lang="en-AU" sz="4400" dirty="0">
                <a:cs typeface="Arial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1CF22-3564-DD4C-B786-8CBED9C4EB99}"/>
              </a:ext>
            </a:extLst>
          </p:cNvPr>
          <p:cNvSpPr txBox="1">
            <a:spLocks/>
          </p:cNvSpPr>
          <p:nvPr/>
        </p:nvSpPr>
        <p:spPr>
          <a:xfrm>
            <a:off x="3594398" y="3033765"/>
            <a:ext cx="8852620" cy="9616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8000" dirty="0">
                <a:solidFill>
                  <a:srgbClr val="0F4BEB"/>
                </a:solidFill>
              </a:rPr>
              <a:t>Student Welfare? </a:t>
            </a:r>
          </a:p>
        </p:txBody>
      </p:sp>
    </p:spTree>
    <p:extLst>
      <p:ext uri="{BB962C8B-B14F-4D97-AF65-F5344CB8AC3E}">
        <p14:creationId xmlns:p14="http://schemas.microsoft.com/office/powerpoint/2010/main" val="2710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143D737-5132-4659-B103-0DA6F41436F4}"/>
              </a:ext>
            </a:extLst>
          </p:cNvPr>
          <p:cNvSpPr txBox="1">
            <a:spLocks/>
          </p:cNvSpPr>
          <p:nvPr/>
        </p:nvSpPr>
        <p:spPr>
          <a:xfrm>
            <a:off x="1130430" y="3749895"/>
            <a:ext cx="9703300" cy="948006"/>
          </a:xfrm>
          <a:prstGeom prst="rect">
            <a:avLst/>
          </a:prstGeom>
        </p:spPr>
        <p:txBody>
          <a:bodyPr lIns="0" tIns="0" rIns="0" bIns="0"/>
          <a:lstStyle>
            <a:lvl1pPr algn="l" defTabSz="6858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>
                <a:solidFill>
                  <a:srgbClr val="FF0000"/>
                </a:solidFill>
              </a:rPr>
              <a:t>When should I go to see a Study Success Adviser (SSA)? </a:t>
            </a:r>
            <a:endParaRPr lang="en-AU" sz="4800" dirty="0">
              <a:solidFill>
                <a:srgbClr val="FF0000"/>
              </a:solidFill>
            </a:endParaRPr>
          </a:p>
          <a:p>
            <a:r>
              <a:rPr lang="en-AU" sz="6600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B6032-1C0A-40CF-99E7-A858455D86AC}"/>
              </a:ext>
            </a:extLst>
          </p:cNvPr>
          <p:cNvSpPr txBox="1"/>
          <p:nvPr/>
        </p:nvSpPr>
        <p:spPr>
          <a:xfrm>
            <a:off x="926431" y="967884"/>
            <a:ext cx="10969542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/>
              <a:t>Suggestions for students</a:t>
            </a:r>
            <a:endParaRPr lang="en-AU" sz="96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7EB96A-A181-43C3-999B-C710097BA08F}"/>
              </a:ext>
            </a:extLst>
          </p:cNvPr>
          <p:cNvSpPr/>
          <p:nvPr/>
        </p:nvSpPr>
        <p:spPr>
          <a:xfrm>
            <a:off x="1591067" y="6425980"/>
            <a:ext cx="21200278" cy="254013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DA08E5E-55A2-4D7B-8D2B-ED7E4261741A}"/>
              </a:ext>
            </a:extLst>
          </p:cNvPr>
          <p:cNvSpPr/>
          <p:nvPr/>
        </p:nvSpPr>
        <p:spPr>
          <a:xfrm>
            <a:off x="21608444" y="4926270"/>
            <a:ext cx="2773969" cy="5539551"/>
          </a:xfrm>
          <a:custGeom>
            <a:avLst/>
            <a:gdLst>
              <a:gd name="connsiteX0" fmla="*/ 0 w 1387075"/>
              <a:gd name="connsiteY0" fmla="*/ 0 h 2769956"/>
              <a:gd name="connsiteX1" fmla="*/ 1387075 w 1387075"/>
              <a:gd name="connsiteY1" fmla="*/ 0 h 2769956"/>
              <a:gd name="connsiteX2" fmla="*/ 1387075 w 1387075"/>
              <a:gd name="connsiteY2" fmla="*/ 2769956 h 2769956"/>
              <a:gd name="connsiteX3" fmla="*/ 0 w 1387075"/>
              <a:gd name="connsiteY3" fmla="*/ 2769956 h 2769956"/>
              <a:gd name="connsiteX4" fmla="*/ 0 w 1387075"/>
              <a:gd name="connsiteY4" fmla="*/ 2036503 h 2769956"/>
              <a:gd name="connsiteX5" fmla="*/ 121061 w 1387075"/>
              <a:gd name="connsiteY5" fmla="*/ 2024299 h 2769956"/>
              <a:gd name="connsiteX6" fmla="*/ 628146 w 1387075"/>
              <a:gd name="connsiteY6" fmla="*/ 1402127 h 2769956"/>
              <a:gd name="connsiteX7" fmla="*/ 121061 w 1387075"/>
              <a:gd name="connsiteY7" fmla="*/ 779956 h 2769956"/>
              <a:gd name="connsiteX8" fmla="*/ 0 w 1387075"/>
              <a:gd name="connsiteY8" fmla="*/ 767752 h 276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7075" h="2769956">
                <a:moveTo>
                  <a:pt x="0" y="0"/>
                </a:moveTo>
                <a:lnTo>
                  <a:pt x="1387075" y="0"/>
                </a:lnTo>
                <a:lnTo>
                  <a:pt x="1387075" y="2769956"/>
                </a:lnTo>
                <a:lnTo>
                  <a:pt x="0" y="2769956"/>
                </a:lnTo>
                <a:lnTo>
                  <a:pt x="0" y="2036503"/>
                </a:lnTo>
                <a:lnTo>
                  <a:pt x="121061" y="2024299"/>
                </a:lnTo>
                <a:cubicBezTo>
                  <a:pt x="410454" y="1965080"/>
                  <a:pt x="628146" y="1709026"/>
                  <a:pt x="628146" y="1402127"/>
                </a:cubicBezTo>
                <a:cubicBezTo>
                  <a:pt x="628146" y="1095228"/>
                  <a:pt x="410454" y="839174"/>
                  <a:pt x="121061" y="779956"/>
                </a:cubicBezTo>
                <a:lnTo>
                  <a:pt x="0" y="7677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E32736B-CA1D-4716-8EAD-D9A993A72572}"/>
              </a:ext>
            </a:extLst>
          </p:cNvPr>
          <p:cNvSpPr/>
          <p:nvPr/>
        </p:nvSpPr>
        <p:spPr>
          <a:xfrm>
            <a:off x="0" y="5751956"/>
            <a:ext cx="2830776" cy="388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BE1104-12F6-4163-BF2F-A387961A5733}"/>
              </a:ext>
            </a:extLst>
          </p:cNvPr>
          <p:cNvSpPr/>
          <p:nvPr/>
        </p:nvSpPr>
        <p:spPr>
          <a:xfrm>
            <a:off x="1591068" y="6425980"/>
            <a:ext cx="2540135" cy="25401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8EC4281-2D12-4560-A54B-6EAAD392F3EF}"/>
              </a:ext>
            </a:extLst>
          </p:cNvPr>
          <p:cNvSpPr/>
          <p:nvPr/>
        </p:nvSpPr>
        <p:spPr>
          <a:xfrm>
            <a:off x="6270415" y="6425980"/>
            <a:ext cx="2540135" cy="25401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7DF4F1-F148-4E7A-84BC-E5DA72E986EB}"/>
              </a:ext>
            </a:extLst>
          </p:cNvPr>
          <p:cNvSpPr/>
          <p:nvPr/>
        </p:nvSpPr>
        <p:spPr>
          <a:xfrm>
            <a:off x="10949763" y="6425980"/>
            <a:ext cx="2540135" cy="25401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504A6F0-8EFF-425F-9623-EFE16FC22311}"/>
              </a:ext>
            </a:extLst>
          </p:cNvPr>
          <p:cNvSpPr/>
          <p:nvPr/>
        </p:nvSpPr>
        <p:spPr>
          <a:xfrm>
            <a:off x="15629110" y="6425980"/>
            <a:ext cx="2540135" cy="25401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B6307F-9021-428A-BF07-3F455D006FA2}"/>
              </a:ext>
            </a:extLst>
          </p:cNvPr>
          <p:cNvSpPr/>
          <p:nvPr/>
        </p:nvSpPr>
        <p:spPr>
          <a:xfrm>
            <a:off x="20308457" y="6425980"/>
            <a:ext cx="2540135" cy="25401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E6853-2154-455F-A1D2-83C07158493A}"/>
              </a:ext>
            </a:extLst>
          </p:cNvPr>
          <p:cNvSpPr txBox="1"/>
          <p:nvPr/>
        </p:nvSpPr>
        <p:spPr>
          <a:xfrm>
            <a:off x="1125343" y="9518965"/>
            <a:ext cx="3466498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471" indent="-571471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Any problem that is affecting your ability to study</a:t>
            </a:r>
          </a:p>
          <a:p>
            <a:pPr marL="571471" indent="-571471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Study plan e.g.  transfer to different course or progression to  UTS</a:t>
            </a:r>
          </a:p>
          <a:p>
            <a:pPr>
              <a:spcAft>
                <a:spcPts val="2400"/>
              </a:spcAft>
              <a:buClr>
                <a:schemeClr val="accent1"/>
              </a:buClr>
            </a:pP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441C37-ED2A-4355-B5CD-07F6A3F45ADE}"/>
              </a:ext>
            </a:extLst>
          </p:cNvPr>
          <p:cNvSpPr txBox="1"/>
          <p:nvPr/>
        </p:nvSpPr>
        <p:spPr>
          <a:xfrm>
            <a:off x="5644664" y="9451574"/>
            <a:ext cx="3662854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471" indent="-571471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Sign up for peer mentoring program</a:t>
            </a:r>
          </a:p>
          <a:p>
            <a:pPr marL="571471" indent="-571471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Referral to other support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FBC62-F302-4F6B-8DD1-422761298FB3}"/>
              </a:ext>
            </a:extLst>
          </p:cNvPr>
          <p:cNvSpPr txBox="1"/>
          <p:nvPr/>
        </p:nvSpPr>
        <p:spPr>
          <a:xfrm>
            <a:off x="19809095" y="9451574"/>
            <a:ext cx="35388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2400"/>
              </a:spcAft>
              <a:buClr>
                <a:schemeClr val="accent1"/>
              </a:buClr>
            </a:pPr>
            <a:r>
              <a:rPr lang="en-US" sz="2400" b="1" dirty="0"/>
              <a:t>All discussions with advisers are private and confidential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17E979-1285-4EA5-816F-A19EF367A1E6}"/>
              </a:ext>
            </a:extLst>
          </p:cNvPr>
          <p:cNvSpPr txBox="1"/>
          <p:nvPr/>
        </p:nvSpPr>
        <p:spPr>
          <a:xfrm>
            <a:off x="10525758" y="9451574"/>
            <a:ext cx="3388149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2400"/>
              </a:spcAft>
              <a:buClr>
                <a:schemeClr val="accent1"/>
              </a:buClr>
            </a:pPr>
            <a:r>
              <a:rPr lang="en-US" sz="2400" b="1" dirty="0"/>
              <a:t>Not sure about UTS College polices and procedure e.g. Intention to Report process for attendance or progress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AD7A42-2320-4C31-AC49-0E3BF216DE0F}"/>
              </a:ext>
            </a:extLst>
          </p:cNvPr>
          <p:cNvSpPr txBox="1"/>
          <p:nvPr/>
        </p:nvSpPr>
        <p:spPr>
          <a:xfrm>
            <a:off x="15082988" y="9451574"/>
            <a:ext cx="3632382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883" indent="-342883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Apply for special consideration or Access Inclusion program </a:t>
            </a:r>
          </a:p>
          <a:p>
            <a:pPr marL="342883" indent="-342883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Apply for a break or deferral/withdraw from your study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26A6A9A-0A3B-4E36-87FD-9A4ED43BD632}"/>
              </a:ext>
            </a:extLst>
          </p:cNvPr>
          <p:cNvSpPr/>
          <p:nvPr/>
        </p:nvSpPr>
        <p:spPr>
          <a:xfrm>
            <a:off x="14504335" y="2159432"/>
            <a:ext cx="3967442" cy="39674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9C5D10A-618E-41E5-8D85-CB4128FB5C39}"/>
              </a:ext>
            </a:extLst>
          </p:cNvPr>
          <p:cNvSpPr/>
          <p:nvPr/>
        </p:nvSpPr>
        <p:spPr>
          <a:xfrm>
            <a:off x="12191205" y="562669"/>
            <a:ext cx="2566355" cy="25663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38F59F0-B091-4705-A6B4-2C31FB992943}"/>
              </a:ext>
            </a:extLst>
          </p:cNvPr>
          <p:cNvSpPr/>
          <p:nvPr/>
        </p:nvSpPr>
        <p:spPr>
          <a:xfrm>
            <a:off x="18671505" y="233696"/>
            <a:ext cx="5147795" cy="51477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EC5ABA-403C-4693-BA28-3C29235F5571}"/>
              </a:ext>
            </a:extLst>
          </p:cNvPr>
          <p:cNvGrpSpPr>
            <a:grpSpLocks noChangeAspect="1"/>
          </p:cNvGrpSpPr>
          <p:nvPr/>
        </p:nvGrpSpPr>
        <p:grpSpPr>
          <a:xfrm>
            <a:off x="2211368" y="7110021"/>
            <a:ext cx="1299535" cy="1172048"/>
            <a:chOff x="-420688" y="2117725"/>
            <a:chExt cx="1003300" cy="904875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F89CF21-D260-4B06-9671-755E73474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8" y="2786063"/>
              <a:ext cx="365125" cy="233363"/>
            </a:xfrm>
            <a:custGeom>
              <a:avLst/>
              <a:gdLst>
                <a:gd name="T0" fmla="*/ 55 w 97"/>
                <a:gd name="T1" fmla="*/ 18 h 62"/>
                <a:gd name="T2" fmla="*/ 55 w 97"/>
                <a:gd name="T3" fmla="*/ 0 h 62"/>
                <a:gd name="T4" fmla="*/ 41 w 97"/>
                <a:gd name="T5" fmla="*/ 0 h 62"/>
                <a:gd name="T6" fmla="*/ 41 w 97"/>
                <a:gd name="T7" fmla="*/ 18 h 62"/>
                <a:gd name="T8" fmla="*/ 4 w 97"/>
                <a:gd name="T9" fmla="*/ 49 h 62"/>
                <a:gd name="T10" fmla="*/ 3 w 97"/>
                <a:gd name="T11" fmla="*/ 59 h 62"/>
                <a:gd name="T12" fmla="*/ 8 w 97"/>
                <a:gd name="T13" fmla="*/ 62 h 62"/>
                <a:gd name="T14" fmla="*/ 13 w 97"/>
                <a:gd name="T15" fmla="*/ 60 h 62"/>
                <a:gd name="T16" fmla="*/ 41 w 97"/>
                <a:gd name="T17" fmla="*/ 36 h 62"/>
                <a:gd name="T18" fmla="*/ 41 w 97"/>
                <a:gd name="T19" fmla="*/ 55 h 62"/>
                <a:gd name="T20" fmla="*/ 48 w 97"/>
                <a:gd name="T21" fmla="*/ 62 h 62"/>
                <a:gd name="T22" fmla="*/ 55 w 97"/>
                <a:gd name="T23" fmla="*/ 55 h 62"/>
                <a:gd name="T24" fmla="*/ 55 w 97"/>
                <a:gd name="T25" fmla="*/ 36 h 62"/>
                <a:gd name="T26" fmla="*/ 84 w 97"/>
                <a:gd name="T27" fmla="*/ 60 h 62"/>
                <a:gd name="T28" fmla="*/ 89 w 97"/>
                <a:gd name="T29" fmla="*/ 62 h 62"/>
                <a:gd name="T30" fmla="*/ 94 w 97"/>
                <a:gd name="T31" fmla="*/ 59 h 62"/>
                <a:gd name="T32" fmla="*/ 93 w 97"/>
                <a:gd name="T33" fmla="*/ 49 h 62"/>
                <a:gd name="T34" fmla="*/ 55 w 97"/>
                <a:gd name="T35" fmla="*/ 1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62">
                  <a:moveTo>
                    <a:pt x="55" y="18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1" y="52"/>
                    <a:pt x="0" y="56"/>
                    <a:pt x="3" y="59"/>
                  </a:cubicBezTo>
                  <a:cubicBezTo>
                    <a:pt x="4" y="61"/>
                    <a:pt x="6" y="62"/>
                    <a:pt x="8" y="62"/>
                  </a:cubicBezTo>
                  <a:cubicBezTo>
                    <a:pt x="10" y="62"/>
                    <a:pt x="11" y="61"/>
                    <a:pt x="13" y="60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9"/>
                    <a:pt x="45" y="62"/>
                    <a:pt x="48" y="62"/>
                  </a:cubicBezTo>
                  <a:cubicBezTo>
                    <a:pt x="52" y="62"/>
                    <a:pt x="55" y="59"/>
                    <a:pt x="55" y="5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6" y="61"/>
                    <a:pt x="87" y="62"/>
                    <a:pt x="89" y="62"/>
                  </a:cubicBezTo>
                  <a:cubicBezTo>
                    <a:pt x="91" y="62"/>
                    <a:pt x="93" y="61"/>
                    <a:pt x="94" y="59"/>
                  </a:cubicBezTo>
                  <a:cubicBezTo>
                    <a:pt x="97" y="56"/>
                    <a:pt x="96" y="52"/>
                    <a:pt x="93" y="49"/>
                  </a:cubicBezTo>
                  <a:lnTo>
                    <a:pt x="55" y="18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1C1C4E2-6163-4DA1-9C94-0F0360DB2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0688" y="2139950"/>
              <a:ext cx="1003300" cy="882650"/>
            </a:xfrm>
            <a:custGeom>
              <a:avLst/>
              <a:gdLst>
                <a:gd name="T0" fmla="*/ 260 w 267"/>
                <a:gd name="T1" fmla="*/ 0 h 235"/>
                <a:gd name="T2" fmla="*/ 83 w 267"/>
                <a:gd name="T3" fmla="*/ 0 h 235"/>
                <a:gd name="T4" fmla="*/ 90 w 267"/>
                <a:gd name="T5" fmla="*/ 14 h 235"/>
                <a:gd name="T6" fmla="*/ 240 w 267"/>
                <a:gd name="T7" fmla="*/ 14 h 235"/>
                <a:gd name="T8" fmla="*/ 240 w 267"/>
                <a:gd name="T9" fmla="*/ 131 h 235"/>
                <a:gd name="T10" fmla="*/ 226 w 267"/>
                <a:gd name="T11" fmla="*/ 145 h 235"/>
                <a:gd name="T12" fmla="*/ 95 w 267"/>
                <a:gd name="T13" fmla="*/ 145 h 235"/>
                <a:gd name="T14" fmla="*/ 95 w 267"/>
                <a:gd name="T15" fmla="*/ 98 h 235"/>
                <a:gd name="T16" fmla="*/ 90 w 267"/>
                <a:gd name="T17" fmla="*/ 82 h 235"/>
                <a:gd name="T18" fmla="*/ 82 w 267"/>
                <a:gd name="T19" fmla="*/ 75 h 235"/>
                <a:gd name="T20" fmla="*/ 66 w 267"/>
                <a:gd name="T21" fmla="*/ 70 h 235"/>
                <a:gd name="T22" fmla="*/ 28 w 267"/>
                <a:gd name="T23" fmla="*/ 70 h 235"/>
                <a:gd name="T24" fmla="*/ 12 w 267"/>
                <a:gd name="T25" fmla="*/ 75 h 235"/>
                <a:gd name="T26" fmla="*/ 5 w 267"/>
                <a:gd name="T27" fmla="*/ 82 h 235"/>
                <a:gd name="T28" fmla="*/ 0 w 267"/>
                <a:gd name="T29" fmla="*/ 98 h 235"/>
                <a:gd name="T30" fmla="*/ 0 w 267"/>
                <a:gd name="T31" fmla="*/ 149 h 235"/>
                <a:gd name="T32" fmla="*/ 4 w 267"/>
                <a:gd name="T33" fmla="*/ 165 h 235"/>
                <a:gd name="T34" fmla="*/ 12 w 267"/>
                <a:gd name="T35" fmla="*/ 172 h 235"/>
                <a:gd name="T36" fmla="*/ 19 w 267"/>
                <a:gd name="T37" fmla="*/ 176 h 235"/>
                <a:gd name="T38" fmla="*/ 19 w 267"/>
                <a:gd name="T39" fmla="*/ 235 h 235"/>
                <a:gd name="T40" fmla="*/ 33 w 267"/>
                <a:gd name="T41" fmla="*/ 235 h 235"/>
                <a:gd name="T42" fmla="*/ 33 w 267"/>
                <a:gd name="T43" fmla="*/ 177 h 235"/>
                <a:gd name="T44" fmla="*/ 33 w 267"/>
                <a:gd name="T45" fmla="*/ 163 h 235"/>
                <a:gd name="T46" fmla="*/ 28 w 267"/>
                <a:gd name="T47" fmla="*/ 163 h 235"/>
                <a:gd name="T48" fmla="*/ 21 w 267"/>
                <a:gd name="T49" fmla="*/ 161 h 235"/>
                <a:gd name="T50" fmla="*/ 13 w 267"/>
                <a:gd name="T51" fmla="*/ 149 h 235"/>
                <a:gd name="T52" fmla="*/ 13 w 267"/>
                <a:gd name="T53" fmla="*/ 98 h 235"/>
                <a:gd name="T54" fmla="*/ 28 w 267"/>
                <a:gd name="T55" fmla="*/ 84 h 235"/>
                <a:gd name="T56" fmla="*/ 66 w 267"/>
                <a:gd name="T57" fmla="*/ 84 h 235"/>
                <a:gd name="T58" fmla="*/ 81 w 267"/>
                <a:gd name="T59" fmla="*/ 98 h 235"/>
                <a:gd name="T60" fmla="*/ 81 w 267"/>
                <a:gd name="T61" fmla="*/ 145 h 235"/>
                <a:gd name="T62" fmla="*/ 81 w 267"/>
                <a:gd name="T63" fmla="*/ 149 h 235"/>
                <a:gd name="T64" fmla="*/ 76 w 267"/>
                <a:gd name="T65" fmla="*/ 159 h 235"/>
                <a:gd name="T66" fmla="*/ 73 w 267"/>
                <a:gd name="T67" fmla="*/ 161 h 235"/>
                <a:gd name="T68" fmla="*/ 66 w 267"/>
                <a:gd name="T69" fmla="*/ 163 h 235"/>
                <a:gd name="T70" fmla="*/ 61 w 267"/>
                <a:gd name="T71" fmla="*/ 163 h 235"/>
                <a:gd name="T72" fmla="*/ 61 w 267"/>
                <a:gd name="T73" fmla="*/ 177 h 235"/>
                <a:gd name="T74" fmla="*/ 61 w 267"/>
                <a:gd name="T75" fmla="*/ 235 h 235"/>
                <a:gd name="T76" fmla="*/ 75 w 267"/>
                <a:gd name="T77" fmla="*/ 235 h 235"/>
                <a:gd name="T78" fmla="*/ 75 w 267"/>
                <a:gd name="T79" fmla="*/ 176 h 235"/>
                <a:gd name="T80" fmla="*/ 82 w 267"/>
                <a:gd name="T81" fmla="*/ 172 h 235"/>
                <a:gd name="T82" fmla="*/ 90 w 267"/>
                <a:gd name="T83" fmla="*/ 165 h 235"/>
                <a:gd name="T84" fmla="*/ 93 w 267"/>
                <a:gd name="T85" fmla="*/ 159 h 235"/>
                <a:gd name="T86" fmla="*/ 226 w 267"/>
                <a:gd name="T87" fmla="*/ 159 h 235"/>
                <a:gd name="T88" fmla="*/ 254 w 267"/>
                <a:gd name="T89" fmla="*/ 131 h 235"/>
                <a:gd name="T90" fmla="*/ 254 w 267"/>
                <a:gd name="T91" fmla="*/ 14 h 235"/>
                <a:gd name="T92" fmla="*/ 260 w 267"/>
                <a:gd name="T93" fmla="*/ 14 h 235"/>
                <a:gd name="T94" fmla="*/ 267 w 267"/>
                <a:gd name="T95" fmla="*/ 7 h 235"/>
                <a:gd name="T96" fmla="*/ 260 w 267"/>
                <a:gd name="T9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35">
                  <a:moveTo>
                    <a:pt x="260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86" y="4"/>
                    <a:pt x="88" y="9"/>
                    <a:pt x="9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1"/>
                    <a:pt x="240" y="131"/>
                    <a:pt x="240" y="131"/>
                  </a:cubicBezTo>
                  <a:cubicBezTo>
                    <a:pt x="240" y="139"/>
                    <a:pt x="234" y="145"/>
                    <a:pt x="226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5" y="92"/>
                    <a:pt x="93" y="86"/>
                    <a:pt x="90" y="82"/>
                  </a:cubicBezTo>
                  <a:cubicBezTo>
                    <a:pt x="88" y="79"/>
                    <a:pt x="85" y="77"/>
                    <a:pt x="82" y="75"/>
                  </a:cubicBezTo>
                  <a:cubicBezTo>
                    <a:pt x="78" y="71"/>
                    <a:pt x="72" y="70"/>
                    <a:pt x="66" y="70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2" y="70"/>
                    <a:pt x="16" y="71"/>
                    <a:pt x="12" y="75"/>
                  </a:cubicBezTo>
                  <a:cubicBezTo>
                    <a:pt x="9" y="77"/>
                    <a:pt x="6" y="79"/>
                    <a:pt x="5" y="82"/>
                  </a:cubicBezTo>
                  <a:cubicBezTo>
                    <a:pt x="1" y="86"/>
                    <a:pt x="0" y="92"/>
                    <a:pt x="0" y="9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55"/>
                    <a:pt x="1" y="160"/>
                    <a:pt x="4" y="165"/>
                  </a:cubicBezTo>
                  <a:cubicBezTo>
                    <a:pt x="6" y="168"/>
                    <a:pt x="9" y="170"/>
                    <a:pt x="12" y="172"/>
                  </a:cubicBezTo>
                  <a:cubicBezTo>
                    <a:pt x="14" y="174"/>
                    <a:pt x="17" y="175"/>
                    <a:pt x="19" y="176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5" y="163"/>
                    <a:pt x="23" y="162"/>
                    <a:pt x="21" y="161"/>
                  </a:cubicBezTo>
                  <a:cubicBezTo>
                    <a:pt x="17" y="159"/>
                    <a:pt x="13" y="154"/>
                    <a:pt x="13" y="149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3" y="90"/>
                    <a:pt x="20" y="84"/>
                    <a:pt x="28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74" y="84"/>
                    <a:pt x="81" y="90"/>
                    <a:pt x="81" y="98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1" y="153"/>
                    <a:pt x="79" y="157"/>
                    <a:pt x="76" y="159"/>
                  </a:cubicBezTo>
                  <a:cubicBezTo>
                    <a:pt x="75" y="160"/>
                    <a:pt x="74" y="161"/>
                    <a:pt x="73" y="161"/>
                  </a:cubicBezTo>
                  <a:cubicBezTo>
                    <a:pt x="71" y="162"/>
                    <a:pt x="69" y="163"/>
                    <a:pt x="66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1" y="177"/>
                    <a:pt x="61" y="177"/>
                    <a:pt x="61" y="177"/>
                  </a:cubicBezTo>
                  <a:cubicBezTo>
                    <a:pt x="61" y="235"/>
                    <a:pt x="61" y="235"/>
                    <a:pt x="61" y="235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75" y="176"/>
                    <a:pt x="75" y="176"/>
                    <a:pt x="75" y="176"/>
                  </a:cubicBezTo>
                  <a:cubicBezTo>
                    <a:pt x="77" y="175"/>
                    <a:pt x="80" y="174"/>
                    <a:pt x="82" y="172"/>
                  </a:cubicBezTo>
                  <a:cubicBezTo>
                    <a:pt x="85" y="170"/>
                    <a:pt x="88" y="168"/>
                    <a:pt x="90" y="165"/>
                  </a:cubicBezTo>
                  <a:cubicBezTo>
                    <a:pt x="91" y="163"/>
                    <a:pt x="92" y="161"/>
                    <a:pt x="93" y="159"/>
                  </a:cubicBezTo>
                  <a:cubicBezTo>
                    <a:pt x="226" y="159"/>
                    <a:pt x="226" y="159"/>
                    <a:pt x="226" y="159"/>
                  </a:cubicBezTo>
                  <a:cubicBezTo>
                    <a:pt x="242" y="159"/>
                    <a:pt x="254" y="147"/>
                    <a:pt x="254" y="131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4" y="14"/>
                    <a:pt x="267" y="11"/>
                    <a:pt x="267" y="7"/>
                  </a:cubicBezTo>
                  <a:cubicBezTo>
                    <a:pt x="267" y="3"/>
                    <a:pt x="264" y="0"/>
                    <a:pt x="260" y="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9E79796-90DA-463A-A763-3A746D292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5125" y="2117725"/>
              <a:ext cx="241300" cy="241300"/>
            </a:xfrm>
            <a:custGeom>
              <a:avLst/>
              <a:gdLst>
                <a:gd name="T0" fmla="*/ 32 w 64"/>
                <a:gd name="T1" fmla="*/ 64 h 64"/>
                <a:gd name="T2" fmla="*/ 64 w 64"/>
                <a:gd name="T3" fmla="*/ 32 h 64"/>
                <a:gd name="T4" fmla="*/ 32 w 64"/>
                <a:gd name="T5" fmla="*/ 0 h 64"/>
                <a:gd name="T6" fmla="*/ 0 w 64"/>
                <a:gd name="T7" fmla="*/ 32 h 64"/>
                <a:gd name="T8" fmla="*/ 32 w 64"/>
                <a:gd name="T9" fmla="*/ 64 h 64"/>
                <a:gd name="T10" fmla="*/ 32 w 64"/>
                <a:gd name="T11" fmla="*/ 14 h 64"/>
                <a:gd name="T12" fmla="*/ 50 w 64"/>
                <a:gd name="T13" fmla="*/ 32 h 64"/>
                <a:gd name="T14" fmla="*/ 32 w 64"/>
                <a:gd name="T15" fmla="*/ 50 h 64"/>
                <a:gd name="T16" fmla="*/ 14 w 64"/>
                <a:gd name="T17" fmla="*/ 32 h 64"/>
                <a:gd name="T18" fmla="*/ 32 w 64"/>
                <a:gd name="T19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lose/>
                  <a:moveTo>
                    <a:pt x="32" y="14"/>
                  </a:moveTo>
                  <a:cubicBezTo>
                    <a:pt x="42" y="14"/>
                    <a:pt x="50" y="22"/>
                    <a:pt x="50" y="32"/>
                  </a:cubicBezTo>
                  <a:cubicBezTo>
                    <a:pt x="50" y="42"/>
                    <a:pt x="42" y="50"/>
                    <a:pt x="32" y="50"/>
                  </a:cubicBezTo>
                  <a:cubicBezTo>
                    <a:pt x="22" y="50"/>
                    <a:pt x="14" y="42"/>
                    <a:pt x="14" y="32"/>
                  </a:cubicBezTo>
                  <a:cubicBezTo>
                    <a:pt x="14" y="22"/>
                    <a:pt x="22" y="14"/>
                    <a:pt x="32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F5B7B0-3987-4407-B8EE-1A0C1A7608D4}"/>
              </a:ext>
            </a:extLst>
          </p:cNvPr>
          <p:cNvGrpSpPr/>
          <p:nvPr/>
        </p:nvGrpSpPr>
        <p:grpSpPr>
          <a:xfrm>
            <a:off x="6985299" y="7093570"/>
            <a:ext cx="1110368" cy="1204950"/>
            <a:chOff x="2732088" y="3619501"/>
            <a:chExt cx="857251" cy="930275"/>
          </a:xfrm>
          <a:solidFill>
            <a:schemeClr val="bg1"/>
          </a:solidFill>
        </p:grpSpPr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662999E0-2D5F-40CB-A64F-ECBB353ED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1" y="4013201"/>
              <a:ext cx="192088" cy="536575"/>
            </a:xfrm>
            <a:custGeom>
              <a:avLst/>
              <a:gdLst>
                <a:gd name="T0" fmla="*/ 23 w 51"/>
                <a:gd name="T1" fmla="*/ 0 h 143"/>
                <a:gd name="T2" fmla="*/ 0 w 51"/>
                <a:gd name="T3" fmla="*/ 0 h 143"/>
                <a:gd name="T4" fmla="*/ 0 w 51"/>
                <a:gd name="T5" fmla="*/ 14 h 143"/>
                <a:gd name="T6" fmla="*/ 23 w 51"/>
                <a:gd name="T7" fmla="*/ 14 h 143"/>
                <a:gd name="T8" fmla="*/ 37 w 51"/>
                <a:gd name="T9" fmla="*/ 28 h 143"/>
                <a:gd name="T10" fmla="*/ 37 w 51"/>
                <a:gd name="T11" fmla="*/ 68 h 143"/>
                <a:gd name="T12" fmla="*/ 23 w 51"/>
                <a:gd name="T13" fmla="*/ 82 h 143"/>
                <a:gd name="T14" fmla="*/ 17 w 51"/>
                <a:gd name="T15" fmla="*/ 82 h 143"/>
                <a:gd name="T16" fmla="*/ 17 w 51"/>
                <a:gd name="T17" fmla="*/ 143 h 143"/>
                <a:gd name="T18" fmla="*/ 31 w 51"/>
                <a:gd name="T19" fmla="*/ 143 h 143"/>
                <a:gd name="T20" fmla="*/ 31 w 51"/>
                <a:gd name="T21" fmla="*/ 95 h 143"/>
                <a:gd name="T22" fmla="*/ 51 w 51"/>
                <a:gd name="T23" fmla="*/ 68 h 143"/>
                <a:gd name="T24" fmla="*/ 51 w 51"/>
                <a:gd name="T25" fmla="*/ 28 h 143"/>
                <a:gd name="T26" fmla="*/ 23 w 51"/>
                <a:gd name="T2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43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1" y="14"/>
                    <a:pt x="37" y="20"/>
                    <a:pt x="37" y="28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75"/>
                    <a:pt x="31" y="82"/>
                    <a:pt x="23" y="82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42" y="91"/>
                    <a:pt x="51" y="80"/>
                    <a:pt x="51" y="6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12"/>
                    <a:pt x="38" y="0"/>
                    <a:pt x="23" y="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D4CB8FE-9ED8-44CF-907C-A71ED0AB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088" y="4013201"/>
              <a:ext cx="192088" cy="536575"/>
            </a:xfrm>
            <a:custGeom>
              <a:avLst/>
              <a:gdLst>
                <a:gd name="T0" fmla="*/ 28 w 51"/>
                <a:gd name="T1" fmla="*/ 14 h 143"/>
                <a:gd name="T2" fmla="*/ 51 w 51"/>
                <a:gd name="T3" fmla="*/ 14 h 143"/>
                <a:gd name="T4" fmla="*/ 51 w 51"/>
                <a:gd name="T5" fmla="*/ 0 h 143"/>
                <a:gd name="T6" fmla="*/ 28 w 51"/>
                <a:gd name="T7" fmla="*/ 0 h 143"/>
                <a:gd name="T8" fmla="*/ 0 w 51"/>
                <a:gd name="T9" fmla="*/ 28 h 143"/>
                <a:gd name="T10" fmla="*/ 0 w 51"/>
                <a:gd name="T11" fmla="*/ 68 h 143"/>
                <a:gd name="T12" fmla="*/ 21 w 51"/>
                <a:gd name="T13" fmla="*/ 95 h 143"/>
                <a:gd name="T14" fmla="*/ 21 w 51"/>
                <a:gd name="T15" fmla="*/ 143 h 143"/>
                <a:gd name="T16" fmla="*/ 35 w 51"/>
                <a:gd name="T17" fmla="*/ 143 h 143"/>
                <a:gd name="T18" fmla="*/ 35 w 51"/>
                <a:gd name="T19" fmla="*/ 82 h 143"/>
                <a:gd name="T20" fmla="*/ 28 w 51"/>
                <a:gd name="T21" fmla="*/ 82 h 143"/>
                <a:gd name="T22" fmla="*/ 14 w 51"/>
                <a:gd name="T23" fmla="*/ 68 h 143"/>
                <a:gd name="T24" fmla="*/ 14 w 51"/>
                <a:gd name="T25" fmla="*/ 28 h 143"/>
                <a:gd name="T26" fmla="*/ 28 w 51"/>
                <a:gd name="T27" fmla="*/ 1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43">
                  <a:moveTo>
                    <a:pt x="28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0"/>
                    <a:pt x="9" y="91"/>
                    <a:pt x="21" y="95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0" y="82"/>
                    <a:pt x="14" y="75"/>
                    <a:pt x="14" y="6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0"/>
                    <a:pt x="20" y="14"/>
                    <a:pt x="28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A2293252-BCD8-41D9-B72D-C4B91A273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563" y="3911601"/>
              <a:ext cx="368300" cy="638175"/>
            </a:xfrm>
            <a:custGeom>
              <a:avLst/>
              <a:gdLst>
                <a:gd name="T0" fmla="*/ 98 w 98"/>
                <a:gd name="T1" fmla="*/ 27 h 170"/>
                <a:gd name="T2" fmla="*/ 96 w 98"/>
                <a:gd name="T3" fmla="*/ 18 h 170"/>
                <a:gd name="T4" fmla="*/ 84 w 98"/>
                <a:gd name="T5" fmla="*/ 4 h 170"/>
                <a:gd name="T6" fmla="*/ 70 w 98"/>
                <a:gd name="T7" fmla="*/ 0 h 170"/>
                <a:gd name="T8" fmla="*/ 28 w 98"/>
                <a:gd name="T9" fmla="*/ 0 h 170"/>
                <a:gd name="T10" fmla="*/ 14 w 98"/>
                <a:gd name="T11" fmla="*/ 4 h 170"/>
                <a:gd name="T12" fmla="*/ 2 w 98"/>
                <a:gd name="T13" fmla="*/ 18 h 170"/>
                <a:gd name="T14" fmla="*/ 0 w 98"/>
                <a:gd name="T15" fmla="*/ 27 h 170"/>
                <a:gd name="T16" fmla="*/ 0 w 98"/>
                <a:gd name="T17" fmla="*/ 28 h 170"/>
                <a:gd name="T18" fmla="*/ 0 w 98"/>
                <a:gd name="T19" fmla="*/ 83 h 170"/>
                <a:gd name="T20" fmla="*/ 2 w 98"/>
                <a:gd name="T21" fmla="*/ 93 h 170"/>
                <a:gd name="T22" fmla="*/ 13 w 98"/>
                <a:gd name="T23" fmla="*/ 106 h 170"/>
                <a:gd name="T24" fmla="*/ 14 w 98"/>
                <a:gd name="T25" fmla="*/ 107 h 170"/>
                <a:gd name="T26" fmla="*/ 21 w 98"/>
                <a:gd name="T27" fmla="*/ 110 h 170"/>
                <a:gd name="T28" fmla="*/ 21 w 98"/>
                <a:gd name="T29" fmla="*/ 170 h 170"/>
                <a:gd name="T30" fmla="*/ 35 w 98"/>
                <a:gd name="T31" fmla="*/ 170 h 170"/>
                <a:gd name="T32" fmla="*/ 35 w 98"/>
                <a:gd name="T33" fmla="*/ 97 h 170"/>
                <a:gd name="T34" fmla="*/ 33 w 98"/>
                <a:gd name="T35" fmla="*/ 97 h 170"/>
                <a:gd name="T36" fmla="*/ 28 w 98"/>
                <a:gd name="T37" fmla="*/ 97 h 170"/>
                <a:gd name="T38" fmla="*/ 19 w 98"/>
                <a:gd name="T39" fmla="*/ 94 h 170"/>
                <a:gd name="T40" fmla="*/ 14 w 98"/>
                <a:gd name="T41" fmla="*/ 83 h 170"/>
                <a:gd name="T42" fmla="*/ 14 w 98"/>
                <a:gd name="T43" fmla="*/ 28 h 170"/>
                <a:gd name="T44" fmla="*/ 14 w 98"/>
                <a:gd name="T45" fmla="*/ 28 h 170"/>
                <a:gd name="T46" fmla="*/ 28 w 98"/>
                <a:gd name="T47" fmla="*/ 14 h 170"/>
                <a:gd name="T48" fmla="*/ 70 w 98"/>
                <a:gd name="T49" fmla="*/ 14 h 170"/>
                <a:gd name="T50" fmla="*/ 84 w 98"/>
                <a:gd name="T51" fmla="*/ 28 h 170"/>
                <a:gd name="T52" fmla="*/ 84 w 98"/>
                <a:gd name="T53" fmla="*/ 28 h 170"/>
                <a:gd name="T54" fmla="*/ 84 w 98"/>
                <a:gd name="T55" fmla="*/ 83 h 170"/>
                <a:gd name="T56" fmla="*/ 79 w 98"/>
                <a:gd name="T57" fmla="*/ 93 h 170"/>
                <a:gd name="T58" fmla="*/ 70 w 98"/>
                <a:gd name="T59" fmla="*/ 97 h 170"/>
                <a:gd name="T60" fmla="*/ 65 w 98"/>
                <a:gd name="T61" fmla="*/ 97 h 170"/>
                <a:gd name="T62" fmla="*/ 63 w 98"/>
                <a:gd name="T63" fmla="*/ 97 h 170"/>
                <a:gd name="T64" fmla="*/ 63 w 98"/>
                <a:gd name="T65" fmla="*/ 170 h 170"/>
                <a:gd name="T66" fmla="*/ 77 w 98"/>
                <a:gd name="T67" fmla="*/ 170 h 170"/>
                <a:gd name="T68" fmla="*/ 77 w 98"/>
                <a:gd name="T69" fmla="*/ 110 h 170"/>
                <a:gd name="T70" fmla="*/ 84 w 98"/>
                <a:gd name="T71" fmla="*/ 107 h 170"/>
                <a:gd name="T72" fmla="*/ 85 w 98"/>
                <a:gd name="T73" fmla="*/ 106 h 170"/>
                <a:gd name="T74" fmla="*/ 96 w 98"/>
                <a:gd name="T75" fmla="*/ 93 h 170"/>
                <a:gd name="T76" fmla="*/ 98 w 98"/>
                <a:gd name="T77" fmla="*/ 83 h 170"/>
                <a:gd name="T78" fmla="*/ 98 w 98"/>
                <a:gd name="T79" fmla="*/ 28 h 170"/>
                <a:gd name="T80" fmla="*/ 98 w 98"/>
                <a:gd name="T81" fmla="*/ 2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70">
                  <a:moveTo>
                    <a:pt x="98" y="27"/>
                  </a:moveTo>
                  <a:cubicBezTo>
                    <a:pt x="98" y="24"/>
                    <a:pt x="97" y="21"/>
                    <a:pt x="96" y="18"/>
                  </a:cubicBezTo>
                  <a:cubicBezTo>
                    <a:pt x="94" y="12"/>
                    <a:pt x="90" y="7"/>
                    <a:pt x="84" y="4"/>
                  </a:cubicBezTo>
                  <a:cubicBezTo>
                    <a:pt x="80" y="2"/>
                    <a:pt x="75" y="0"/>
                    <a:pt x="7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8" y="7"/>
                    <a:pt x="4" y="12"/>
                    <a:pt x="2" y="18"/>
                  </a:cubicBezTo>
                  <a:cubicBezTo>
                    <a:pt x="1" y="21"/>
                    <a:pt x="0" y="24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1" y="90"/>
                    <a:pt x="2" y="93"/>
                  </a:cubicBezTo>
                  <a:cubicBezTo>
                    <a:pt x="4" y="98"/>
                    <a:pt x="8" y="103"/>
                    <a:pt x="13" y="106"/>
                  </a:cubicBezTo>
                  <a:cubicBezTo>
                    <a:pt x="13" y="106"/>
                    <a:pt x="13" y="107"/>
                    <a:pt x="14" y="107"/>
                  </a:cubicBezTo>
                  <a:cubicBezTo>
                    <a:pt x="16" y="108"/>
                    <a:pt x="18" y="109"/>
                    <a:pt x="21" y="11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5" y="97"/>
                    <a:pt x="22" y="96"/>
                    <a:pt x="19" y="94"/>
                  </a:cubicBezTo>
                  <a:cubicBezTo>
                    <a:pt x="16" y="91"/>
                    <a:pt x="14" y="87"/>
                    <a:pt x="14" y="83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0"/>
                    <a:pt x="20" y="14"/>
                    <a:pt x="28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8" y="14"/>
                    <a:pt x="84" y="20"/>
                    <a:pt x="84" y="2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7"/>
                    <a:pt x="82" y="91"/>
                    <a:pt x="79" y="93"/>
                  </a:cubicBezTo>
                  <a:cubicBezTo>
                    <a:pt x="77" y="95"/>
                    <a:pt x="73" y="97"/>
                    <a:pt x="70" y="97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170"/>
                    <a:pt x="63" y="170"/>
                    <a:pt x="63" y="17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80" y="109"/>
                    <a:pt x="82" y="108"/>
                    <a:pt x="84" y="107"/>
                  </a:cubicBezTo>
                  <a:cubicBezTo>
                    <a:pt x="84" y="107"/>
                    <a:pt x="85" y="106"/>
                    <a:pt x="85" y="106"/>
                  </a:cubicBezTo>
                  <a:cubicBezTo>
                    <a:pt x="90" y="103"/>
                    <a:pt x="94" y="98"/>
                    <a:pt x="96" y="93"/>
                  </a:cubicBezTo>
                  <a:cubicBezTo>
                    <a:pt x="97" y="90"/>
                    <a:pt x="98" y="86"/>
                    <a:pt x="98" y="83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28"/>
                    <a:pt x="98" y="27"/>
                    <a:pt x="98" y="27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2C379B2-A25B-43CA-91F8-851AFD1E9A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6888" y="3619501"/>
              <a:ext cx="247650" cy="247650"/>
            </a:xfrm>
            <a:custGeom>
              <a:avLst/>
              <a:gdLst>
                <a:gd name="T0" fmla="*/ 33 w 66"/>
                <a:gd name="T1" fmla="*/ 66 h 66"/>
                <a:gd name="T2" fmla="*/ 66 w 66"/>
                <a:gd name="T3" fmla="*/ 33 h 66"/>
                <a:gd name="T4" fmla="*/ 33 w 66"/>
                <a:gd name="T5" fmla="*/ 0 h 66"/>
                <a:gd name="T6" fmla="*/ 0 w 66"/>
                <a:gd name="T7" fmla="*/ 33 h 66"/>
                <a:gd name="T8" fmla="*/ 33 w 66"/>
                <a:gd name="T9" fmla="*/ 66 h 66"/>
                <a:gd name="T10" fmla="*/ 33 w 66"/>
                <a:gd name="T11" fmla="*/ 14 h 66"/>
                <a:gd name="T12" fmla="*/ 52 w 66"/>
                <a:gd name="T13" fmla="*/ 33 h 66"/>
                <a:gd name="T14" fmla="*/ 33 w 66"/>
                <a:gd name="T15" fmla="*/ 52 h 66"/>
                <a:gd name="T16" fmla="*/ 14 w 66"/>
                <a:gd name="T17" fmla="*/ 33 h 66"/>
                <a:gd name="T18" fmla="*/ 33 w 66"/>
                <a:gd name="T1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33" y="66"/>
                  </a:move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lose/>
                  <a:moveTo>
                    <a:pt x="33" y="14"/>
                  </a:moveTo>
                  <a:cubicBezTo>
                    <a:pt x="43" y="14"/>
                    <a:pt x="52" y="23"/>
                    <a:pt x="52" y="33"/>
                  </a:cubicBezTo>
                  <a:cubicBezTo>
                    <a:pt x="52" y="44"/>
                    <a:pt x="43" y="52"/>
                    <a:pt x="33" y="52"/>
                  </a:cubicBezTo>
                  <a:cubicBezTo>
                    <a:pt x="22" y="52"/>
                    <a:pt x="14" y="44"/>
                    <a:pt x="14" y="33"/>
                  </a:cubicBezTo>
                  <a:cubicBezTo>
                    <a:pt x="14" y="23"/>
                    <a:pt x="22" y="14"/>
                    <a:pt x="33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001A81D-D460-454F-9FDA-9E61F7BE8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2638" y="3719513"/>
              <a:ext cx="247650" cy="249238"/>
            </a:xfrm>
            <a:custGeom>
              <a:avLst/>
              <a:gdLst>
                <a:gd name="T0" fmla="*/ 33 w 66"/>
                <a:gd name="T1" fmla="*/ 66 h 66"/>
                <a:gd name="T2" fmla="*/ 66 w 66"/>
                <a:gd name="T3" fmla="*/ 33 h 66"/>
                <a:gd name="T4" fmla="*/ 33 w 66"/>
                <a:gd name="T5" fmla="*/ 0 h 66"/>
                <a:gd name="T6" fmla="*/ 0 w 66"/>
                <a:gd name="T7" fmla="*/ 33 h 66"/>
                <a:gd name="T8" fmla="*/ 33 w 66"/>
                <a:gd name="T9" fmla="*/ 66 h 66"/>
                <a:gd name="T10" fmla="*/ 33 w 66"/>
                <a:gd name="T11" fmla="*/ 14 h 66"/>
                <a:gd name="T12" fmla="*/ 52 w 66"/>
                <a:gd name="T13" fmla="*/ 33 h 66"/>
                <a:gd name="T14" fmla="*/ 33 w 66"/>
                <a:gd name="T15" fmla="*/ 52 h 66"/>
                <a:gd name="T16" fmla="*/ 14 w 66"/>
                <a:gd name="T17" fmla="*/ 33 h 66"/>
                <a:gd name="T18" fmla="*/ 33 w 66"/>
                <a:gd name="T1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33" y="66"/>
                  </a:move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lose/>
                  <a:moveTo>
                    <a:pt x="33" y="14"/>
                  </a:moveTo>
                  <a:cubicBezTo>
                    <a:pt x="43" y="14"/>
                    <a:pt x="52" y="22"/>
                    <a:pt x="52" y="33"/>
                  </a:cubicBezTo>
                  <a:cubicBezTo>
                    <a:pt x="52" y="43"/>
                    <a:pt x="43" y="52"/>
                    <a:pt x="33" y="52"/>
                  </a:cubicBezTo>
                  <a:cubicBezTo>
                    <a:pt x="22" y="52"/>
                    <a:pt x="14" y="43"/>
                    <a:pt x="14" y="33"/>
                  </a:cubicBezTo>
                  <a:cubicBezTo>
                    <a:pt x="14" y="22"/>
                    <a:pt x="22" y="14"/>
                    <a:pt x="33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032EC87-EA00-4826-AAAF-9012E151EC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1138" y="3719513"/>
              <a:ext cx="249238" cy="249238"/>
            </a:xfrm>
            <a:custGeom>
              <a:avLst/>
              <a:gdLst>
                <a:gd name="T0" fmla="*/ 33 w 66"/>
                <a:gd name="T1" fmla="*/ 66 h 66"/>
                <a:gd name="T2" fmla="*/ 66 w 66"/>
                <a:gd name="T3" fmla="*/ 33 h 66"/>
                <a:gd name="T4" fmla="*/ 33 w 66"/>
                <a:gd name="T5" fmla="*/ 0 h 66"/>
                <a:gd name="T6" fmla="*/ 0 w 66"/>
                <a:gd name="T7" fmla="*/ 33 h 66"/>
                <a:gd name="T8" fmla="*/ 33 w 66"/>
                <a:gd name="T9" fmla="*/ 66 h 66"/>
                <a:gd name="T10" fmla="*/ 33 w 66"/>
                <a:gd name="T11" fmla="*/ 14 h 66"/>
                <a:gd name="T12" fmla="*/ 52 w 66"/>
                <a:gd name="T13" fmla="*/ 33 h 66"/>
                <a:gd name="T14" fmla="*/ 33 w 66"/>
                <a:gd name="T15" fmla="*/ 52 h 66"/>
                <a:gd name="T16" fmla="*/ 14 w 66"/>
                <a:gd name="T17" fmla="*/ 33 h 66"/>
                <a:gd name="T18" fmla="*/ 33 w 66"/>
                <a:gd name="T1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33" y="66"/>
                  </a:move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lose/>
                  <a:moveTo>
                    <a:pt x="33" y="14"/>
                  </a:moveTo>
                  <a:cubicBezTo>
                    <a:pt x="44" y="14"/>
                    <a:pt x="52" y="22"/>
                    <a:pt x="52" y="33"/>
                  </a:cubicBezTo>
                  <a:cubicBezTo>
                    <a:pt x="52" y="43"/>
                    <a:pt x="44" y="52"/>
                    <a:pt x="33" y="52"/>
                  </a:cubicBezTo>
                  <a:cubicBezTo>
                    <a:pt x="23" y="52"/>
                    <a:pt x="14" y="43"/>
                    <a:pt x="14" y="33"/>
                  </a:cubicBezTo>
                  <a:cubicBezTo>
                    <a:pt x="14" y="22"/>
                    <a:pt x="23" y="14"/>
                    <a:pt x="33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138AB8-AB87-400A-8B4B-00BCB2673F1E}"/>
              </a:ext>
            </a:extLst>
          </p:cNvPr>
          <p:cNvGrpSpPr/>
          <p:nvPr/>
        </p:nvGrpSpPr>
        <p:grpSpPr>
          <a:xfrm>
            <a:off x="11661563" y="7085345"/>
            <a:ext cx="1116535" cy="1221400"/>
            <a:chOff x="717550" y="8732838"/>
            <a:chExt cx="862013" cy="942975"/>
          </a:xfrm>
          <a:solidFill>
            <a:schemeClr val="bg1"/>
          </a:solidFill>
        </p:grpSpPr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7A4E5E8E-AA63-4BD3-9599-A7594121F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8891588"/>
              <a:ext cx="149225" cy="285750"/>
            </a:xfrm>
            <a:custGeom>
              <a:avLst/>
              <a:gdLst>
                <a:gd name="T0" fmla="*/ 7 w 40"/>
                <a:gd name="T1" fmla="*/ 76 h 76"/>
                <a:gd name="T2" fmla="*/ 0 w 40"/>
                <a:gd name="T3" fmla="*/ 69 h 76"/>
                <a:gd name="T4" fmla="*/ 0 w 40"/>
                <a:gd name="T5" fmla="*/ 61 h 76"/>
                <a:gd name="T6" fmla="*/ 28 w 40"/>
                <a:gd name="T7" fmla="*/ 3 h 76"/>
                <a:gd name="T8" fmla="*/ 38 w 40"/>
                <a:gd name="T9" fmla="*/ 4 h 76"/>
                <a:gd name="T10" fmla="*/ 37 w 40"/>
                <a:gd name="T11" fmla="*/ 14 h 76"/>
                <a:gd name="T12" fmla="*/ 14 w 40"/>
                <a:gd name="T13" fmla="*/ 61 h 76"/>
                <a:gd name="T14" fmla="*/ 14 w 40"/>
                <a:gd name="T15" fmla="*/ 68 h 76"/>
                <a:gd name="T16" fmla="*/ 8 w 40"/>
                <a:gd name="T17" fmla="*/ 76 h 76"/>
                <a:gd name="T18" fmla="*/ 7 w 4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76">
                  <a:moveTo>
                    <a:pt x="7" y="76"/>
                  </a:moveTo>
                  <a:cubicBezTo>
                    <a:pt x="4" y="76"/>
                    <a:pt x="1" y="73"/>
                    <a:pt x="0" y="69"/>
                  </a:cubicBezTo>
                  <a:cubicBezTo>
                    <a:pt x="0" y="67"/>
                    <a:pt x="0" y="64"/>
                    <a:pt x="0" y="61"/>
                  </a:cubicBezTo>
                  <a:cubicBezTo>
                    <a:pt x="0" y="39"/>
                    <a:pt x="10" y="17"/>
                    <a:pt x="28" y="3"/>
                  </a:cubicBezTo>
                  <a:cubicBezTo>
                    <a:pt x="31" y="0"/>
                    <a:pt x="35" y="1"/>
                    <a:pt x="38" y="4"/>
                  </a:cubicBezTo>
                  <a:cubicBezTo>
                    <a:pt x="40" y="7"/>
                    <a:pt x="40" y="11"/>
                    <a:pt x="37" y="14"/>
                  </a:cubicBezTo>
                  <a:cubicBezTo>
                    <a:pt x="22" y="25"/>
                    <a:pt x="14" y="43"/>
                    <a:pt x="14" y="61"/>
                  </a:cubicBezTo>
                  <a:cubicBezTo>
                    <a:pt x="14" y="63"/>
                    <a:pt x="14" y="66"/>
                    <a:pt x="14" y="68"/>
                  </a:cubicBezTo>
                  <a:cubicBezTo>
                    <a:pt x="15" y="72"/>
                    <a:pt x="12" y="75"/>
                    <a:pt x="8" y="76"/>
                  </a:cubicBezTo>
                  <a:cubicBezTo>
                    <a:pt x="8" y="76"/>
                    <a:pt x="8" y="76"/>
                    <a:pt x="7" y="7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D73BDC6B-D8BF-4B1B-B606-FFB0752A06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8732838"/>
              <a:ext cx="862013" cy="942975"/>
            </a:xfrm>
            <a:custGeom>
              <a:avLst/>
              <a:gdLst>
                <a:gd name="T0" fmla="*/ 222 w 229"/>
                <a:gd name="T1" fmla="*/ 204 h 251"/>
                <a:gd name="T2" fmla="*/ 188 w 229"/>
                <a:gd name="T3" fmla="*/ 162 h 251"/>
                <a:gd name="T4" fmla="*/ 207 w 229"/>
                <a:gd name="T5" fmla="*/ 103 h 251"/>
                <a:gd name="T6" fmla="*/ 103 w 229"/>
                <a:gd name="T7" fmla="*/ 0 h 251"/>
                <a:gd name="T8" fmla="*/ 0 w 229"/>
                <a:gd name="T9" fmla="*/ 103 h 251"/>
                <a:gd name="T10" fmla="*/ 103 w 229"/>
                <a:gd name="T11" fmla="*/ 206 h 251"/>
                <a:gd name="T12" fmla="*/ 143 w 229"/>
                <a:gd name="T13" fmla="*/ 198 h 251"/>
                <a:gd name="T14" fmla="*/ 177 w 229"/>
                <a:gd name="T15" fmla="*/ 240 h 251"/>
                <a:gd name="T16" fmla="*/ 201 w 229"/>
                <a:gd name="T17" fmla="*/ 250 h 251"/>
                <a:gd name="T18" fmla="*/ 217 w 229"/>
                <a:gd name="T19" fmla="*/ 244 h 251"/>
                <a:gd name="T20" fmla="*/ 218 w 229"/>
                <a:gd name="T21" fmla="*/ 243 h 251"/>
                <a:gd name="T22" fmla="*/ 228 w 229"/>
                <a:gd name="T23" fmla="*/ 224 h 251"/>
                <a:gd name="T24" fmla="*/ 222 w 229"/>
                <a:gd name="T25" fmla="*/ 204 h 251"/>
                <a:gd name="T26" fmla="*/ 14 w 229"/>
                <a:gd name="T27" fmla="*/ 103 h 251"/>
                <a:gd name="T28" fmla="*/ 103 w 229"/>
                <a:gd name="T29" fmla="*/ 14 h 251"/>
                <a:gd name="T30" fmla="*/ 193 w 229"/>
                <a:gd name="T31" fmla="*/ 103 h 251"/>
                <a:gd name="T32" fmla="*/ 103 w 229"/>
                <a:gd name="T33" fmla="*/ 192 h 251"/>
                <a:gd name="T34" fmla="*/ 14 w 229"/>
                <a:gd name="T35" fmla="*/ 103 h 251"/>
                <a:gd name="T36" fmla="*/ 214 w 229"/>
                <a:gd name="T37" fmla="*/ 223 h 251"/>
                <a:gd name="T38" fmla="*/ 209 w 229"/>
                <a:gd name="T39" fmla="*/ 232 h 251"/>
                <a:gd name="T40" fmla="*/ 207 w 229"/>
                <a:gd name="T41" fmla="*/ 233 h 251"/>
                <a:gd name="T42" fmla="*/ 200 w 229"/>
                <a:gd name="T43" fmla="*/ 236 h 251"/>
                <a:gd name="T44" fmla="*/ 188 w 229"/>
                <a:gd name="T45" fmla="*/ 231 h 251"/>
                <a:gd name="T46" fmla="*/ 156 w 229"/>
                <a:gd name="T47" fmla="*/ 192 h 251"/>
                <a:gd name="T48" fmla="*/ 179 w 229"/>
                <a:gd name="T49" fmla="*/ 174 h 251"/>
                <a:gd name="T50" fmla="*/ 211 w 229"/>
                <a:gd name="T51" fmla="*/ 213 h 251"/>
                <a:gd name="T52" fmla="*/ 214 w 229"/>
                <a:gd name="T53" fmla="*/ 22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51">
                  <a:moveTo>
                    <a:pt x="222" y="204"/>
                  </a:moveTo>
                  <a:cubicBezTo>
                    <a:pt x="188" y="162"/>
                    <a:pt x="188" y="162"/>
                    <a:pt x="188" y="162"/>
                  </a:cubicBezTo>
                  <a:cubicBezTo>
                    <a:pt x="200" y="145"/>
                    <a:pt x="207" y="125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7" y="0"/>
                    <a:pt x="0" y="46"/>
                    <a:pt x="0" y="103"/>
                  </a:cubicBezTo>
                  <a:cubicBezTo>
                    <a:pt x="0" y="160"/>
                    <a:pt x="47" y="206"/>
                    <a:pt x="103" y="206"/>
                  </a:cubicBezTo>
                  <a:cubicBezTo>
                    <a:pt x="118" y="206"/>
                    <a:pt x="131" y="204"/>
                    <a:pt x="143" y="198"/>
                  </a:cubicBezTo>
                  <a:cubicBezTo>
                    <a:pt x="177" y="240"/>
                    <a:pt x="177" y="240"/>
                    <a:pt x="177" y="240"/>
                  </a:cubicBezTo>
                  <a:cubicBezTo>
                    <a:pt x="183" y="247"/>
                    <a:pt x="192" y="251"/>
                    <a:pt x="201" y="250"/>
                  </a:cubicBezTo>
                  <a:cubicBezTo>
                    <a:pt x="207" y="250"/>
                    <a:pt x="212" y="248"/>
                    <a:pt x="217" y="244"/>
                  </a:cubicBezTo>
                  <a:cubicBezTo>
                    <a:pt x="218" y="243"/>
                    <a:pt x="218" y="243"/>
                    <a:pt x="218" y="243"/>
                  </a:cubicBezTo>
                  <a:cubicBezTo>
                    <a:pt x="224" y="238"/>
                    <a:pt x="227" y="231"/>
                    <a:pt x="228" y="224"/>
                  </a:cubicBezTo>
                  <a:cubicBezTo>
                    <a:pt x="229" y="217"/>
                    <a:pt x="227" y="209"/>
                    <a:pt x="222" y="204"/>
                  </a:cubicBezTo>
                  <a:close/>
                  <a:moveTo>
                    <a:pt x="14" y="103"/>
                  </a:moveTo>
                  <a:cubicBezTo>
                    <a:pt x="14" y="54"/>
                    <a:pt x="54" y="14"/>
                    <a:pt x="103" y="14"/>
                  </a:cubicBezTo>
                  <a:cubicBezTo>
                    <a:pt x="153" y="14"/>
                    <a:pt x="193" y="54"/>
                    <a:pt x="193" y="103"/>
                  </a:cubicBezTo>
                  <a:cubicBezTo>
                    <a:pt x="193" y="152"/>
                    <a:pt x="153" y="192"/>
                    <a:pt x="103" y="192"/>
                  </a:cubicBezTo>
                  <a:cubicBezTo>
                    <a:pt x="54" y="192"/>
                    <a:pt x="14" y="152"/>
                    <a:pt x="14" y="103"/>
                  </a:cubicBezTo>
                  <a:close/>
                  <a:moveTo>
                    <a:pt x="214" y="223"/>
                  </a:moveTo>
                  <a:cubicBezTo>
                    <a:pt x="213" y="226"/>
                    <a:pt x="212" y="229"/>
                    <a:pt x="209" y="232"/>
                  </a:cubicBezTo>
                  <a:cubicBezTo>
                    <a:pt x="207" y="233"/>
                    <a:pt x="207" y="233"/>
                    <a:pt x="207" y="233"/>
                  </a:cubicBezTo>
                  <a:cubicBezTo>
                    <a:pt x="205" y="235"/>
                    <a:pt x="203" y="236"/>
                    <a:pt x="200" y="236"/>
                  </a:cubicBezTo>
                  <a:cubicBezTo>
                    <a:pt x="196" y="236"/>
                    <a:pt x="191" y="234"/>
                    <a:pt x="188" y="231"/>
                  </a:cubicBezTo>
                  <a:cubicBezTo>
                    <a:pt x="156" y="192"/>
                    <a:pt x="156" y="192"/>
                    <a:pt x="156" y="192"/>
                  </a:cubicBezTo>
                  <a:cubicBezTo>
                    <a:pt x="165" y="187"/>
                    <a:pt x="172" y="181"/>
                    <a:pt x="179" y="174"/>
                  </a:cubicBezTo>
                  <a:cubicBezTo>
                    <a:pt x="211" y="213"/>
                    <a:pt x="211" y="213"/>
                    <a:pt x="211" y="213"/>
                  </a:cubicBezTo>
                  <a:cubicBezTo>
                    <a:pt x="213" y="215"/>
                    <a:pt x="214" y="219"/>
                    <a:pt x="214" y="22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sp>
        <p:nvSpPr>
          <p:cNvPr id="50" name="Freeform 5">
            <a:extLst>
              <a:ext uri="{FF2B5EF4-FFF2-40B4-BE49-F238E27FC236}">
                <a16:creationId xmlns:a16="http://schemas.microsoft.com/office/drawing/2014/main" id="{87CF536E-E729-4464-9607-AD9021539E51}"/>
              </a:ext>
            </a:extLst>
          </p:cNvPr>
          <p:cNvSpPr>
            <a:spLocks noEditPoints="1"/>
          </p:cNvSpPr>
          <p:nvPr/>
        </p:nvSpPr>
        <p:spPr bwMode="auto">
          <a:xfrm>
            <a:off x="16332686" y="7273491"/>
            <a:ext cx="1132982" cy="845109"/>
          </a:xfrm>
          <a:custGeom>
            <a:avLst/>
            <a:gdLst>
              <a:gd name="T0" fmla="*/ 213 w 233"/>
              <a:gd name="T1" fmla="*/ 0 h 174"/>
              <a:gd name="T2" fmla="*/ 20 w 233"/>
              <a:gd name="T3" fmla="*/ 0 h 174"/>
              <a:gd name="T4" fmla="*/ 0 w 233"/>
              <a:gd name="T5" fmla="*/ 20 h 174"/>
              <a:gd name="T6" fmla="*/ 0 w 233"/>
              <a:gd name="T7" fmla="*/ 154 h 174"/>
              <a:gd name="T8" fmla="*/ 20 w 233"/>
              <a:gd name="T9" fmla="*/ 174 h 174"/>
              <a:gd name="T10" fmla="*/ 213 w 233"/>
              <a:gd name="T11" fmla="*/ 174 h 174"/>
              <a:gd name="T12" fmla="*/ 233 w 233"/>
              <a:gd name="T13" fmla="*/ 154 h 174"/>
              <a:gd name="T14" fmla="*/ 233 w 233"/>
              <a:gd name="T15" fmla="*/ 20 h 174"/>
              <a:gd name="T16" fmla="*/ 213 w 233"/>
              <a:gd name="T17" fmla="*/ 0 h 174"/>
              <a:gd name="T18" fmla="*/ 168 w 233"/>
              <a:gd name="T19" fmla="*/ 96 h 174"/>
              <a:gd name="T20" fmla="*/ 158 w 233"/>
              <a:gd name="T21" fmla="*/ 95 h 174"/>
              <a:gd name="T22" fmla="*/ 158 w 233"/>
              <a:gd name="T23" fmla="*/ 105 h 174"/>
              <a:gd name="T24" fmla="*/ 211 w 233"/>
              <a:gd name="T25" fmla="*/ 160 h 174"/>
              <a:gd name="T26" fmla="*/ 24 w 233"/>
              <a:gd name="T27" fmla="*/ 160 h 174"/>
              <a:gd name="T28" fmla="*/ 71 w 233"/>
              <a:gd name="T29" fmla="*/ 104 h 174"/>
              <a:gd name="T30" fmla="*/ 70 w 233"/>
              <a:gd name="T31" fmla="*/ 94 h 174"/>
              <a:gd name="T32" fmla="*/ 60 w 233"/>
              <a:gd name="T33" fmla="*/ 95 h 174"/>
              <a:gd name="T34" fmla="*/ 14 w 233"/>
              <a:gd name="T35" fmla="*/ 149 h 174"/>
              <a:gd name="T36" fmla="*/ 14 w 233"/>
              <a:gd name="T37" fmla="*/ 24 h 174"/>
              <a:gd name="T38" fmla="*/ 112 w 233"/>
              <a:gd name="T39" fmla="*/ 99 h 174"/>
              <a:gd name="T40" fmla="*/ 112 w 233"/>
              <a:gd name="T41" fmla="*/ 99 h 174"/>
              <a:gd name="T42" fmla="*/ 112 w 233"/>
              <a:gd name="T43" fmla="*/ 99 h 174"/>
              <a:gd name="T44" fmla="*/ 112 w 233"/>
              <a:gd name="T45" fmla="*/ 99 h 174"/>
              <a:gd name="T46" fmla="*/ 114 w 233"/>
              <a:gd name="T47" fmla="*/ 100 h 174"/>
              <a:gd name="T48" fmla="*/ 115 w 233"/>
              <a:gd name="T49" fmla="*/ 100 h 174"/>
              <a:gd name="T50" fmla="*/ 117 w 233"/>
              <a:gd name="T51" fmla="*/ 100 h 174"/>
              <a:gd name="T52" fmla="*/ 117 w 233"/>
              <a:gd name="T53" fmla="*/ 100 h 174"/>
              <a:gd name="T54" fmla="*/ 117 w 233"/>
              <a:gd name="T55" fmla="*/ 100 h 174"/>
              <a:gd name="T56" fmla="*/ 117 w 233"/>
              <a:gd name="T57" fmla="*/ 100 h 174"/>
              <a:gd name="T58" fmla="*/ 117 w 233"/>
              <a:gd name="T59" fmla="*/ 100 h 174"/>
              <a:gd name="T60" fmla="*/ 119 w 233"/>
              <a:gd name="T61" fmla="*/ 100 h 174"/>
              <a:gd name="T62" fmla="*/ 119 w 233"/>
              <a:gd name="T63" fmla="*/ 100 h 174"/>
              <a:gd name="T64" fmla="*/ 121 w 233"/>
              <a:gd name="T65" fmla="*/ 99 h 174"/>
              <a:gd name="T66" fmla="*/ 121 w 233"/>
              <a:gd name="T67" fmla="*/ 99 h 174"/>
              <a:gd name="T68" fmla="*/ 219 w 233"/>
              <a:gd name="T69" fmla="*/ 20 h 174"/>
              <a:gd name="T70" fmla="*/ 219 w 233"/>
              <a:gd name="T71" fmla="*/ 148 h 174"/>
              <a:gd name="T72" fmla="*/ 168 w 233"/>
              <a:gd name="T73" fmla="*/ 96 h 174"/>
              <a:gd name="T74" fmla="*/ 116 w 233"/>
              <a:gd name="T75" fmla="*/ 84 h 174"/>
              <a:gd name="T76" fmla="*/ 24 w 233"/>
              <a:gd name="T77" fmla="*/ 14 h 174"/>
              <a:gd name="T78" fmla="*/ 204 w 233"/>
              <a:gd name="T79" fmla="*/ 14 h 174"/>
              <a:gd name="T80" fmla="*/ 116 w 233"/>
              <a:gd name="T81" fmla="*/ 8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3" h="174">
                <a:moveTo>
                  <a:pt x="213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65"/>
                  <a:pt x="9" y="174"/>
                  <a:pt x="20" y="174"/>
                </a:cubicBezTo>
                <a:cubicBezTo>
                  <a:pt x="213" y="174"/>
                  <a:pt x="213" y="174"/>
                  <a:pt x="213" y="174"/>
                </a:cubicBezTo>
                <a:cubicBezTo>
                  <a:pt x="224" y="174"/>
                  <a:pt x="233" y="165"/>
                  <a:pt x="233" y="154"/>
                </a:cubicBezTo>
                <a:cubicBezTo>
                  <a:pt x="233" y="20"/>
                  <a:pt x="233" y="20"/>
                  <a:pt x="233" y="20"/>
                </a:cubicBezTo>
                <a:cubicBezTo>
                  <a:pt x="233" y="9"/>
                  <a:pt x="224" y="0"/>
                  <a:pt x="213" y="0"/>
                </a:cubicBezTo>
                <a:close/>
                <a:moveTo>
                  <a:pt x="168" y="96"/>
                </a:moveTo>
                <a:cubicBezTo>
                  <a:pt x="166" y="93"/>
                  <a:pt x="161" y="93"/>
                  <a:pt x="158" y="95"/>
                </a:cubicBezTo>
                <a:cubicBezTo>
                  <a:pt x="156" y="98"/>
                  <a:pt x="155" y="103"/>
                  <a:pt x="158" y="105"/>
                </a:cubicBezTo>
                <a:cubicBezTo>
                  <a:pt x="211" y="160"/>
                  <a:pt x="211" y="160"/>
                  <a:pt x="211" y="160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71" y="104"/>
                  <a:pt x="71" y="104"/>
                  <a:pt x="71" y="104"/>
                </a:cubicBezTo>
                <a:cubicBezTo>
                  <a:pt x="73" y="101"/>
                  <a:pt x="73" y="96"/>
                  <a:pt x="70" y="94"/>
                </a:cubicBezTo>
                <a:cubicBezTo>
                  <a:pt x="67" y="91"/>
                  <a:pt x="62" y="92"/>
                  <a:pt x="60" y="95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14" y="24"/>
                  <a:pt x="14" y="24"/>
                  <a:pt x="14" y="24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3" y="99"/>
                  <a:pt x="114" y="99"/>
                  <a:pt x="114" y="100"/>
                </a:cubicBezTo>
                <a:cubicBezTo>
                  <a:pt x="114" y="100"/>
                  <a:pt x="114" y="100"/>
                  <a:pt x="115" y="100"/>
                </a:cubicBezTo>
                <a:cubicBezTo>
                  <a:pt x="115" y="100"/>
                  <a:pt x="116" y="100"/>
                  <a:pt x="11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100"/>
                  <a:pt x="118" y="100"/>
                  <a:pt x="119" y="100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120" y="99"/>
                  <a:pt x="120" y="99"/>
                  <a:pt x="121" y="99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219" y="20"/>
                  <a:pt x="219" y="20"/>
                  <a:pt x="219" y="20"/>
                </a:cubicBezTo>
                <a:cubicBezTo>
                  <a:pt x="219" y="148"/>
                  <a:pt x="219" y="148"/>
                  <a:pt x="219" y="148"/>
                </a:cubicBezTo>
                <a:lnTo>
                  <a:pt x="168" y="96"/>
                </a:lnTo>
                <a:close/>
                <a:moveTo>
                  <a:pt x="116" y="84"/>
                </a:moveTo>
                <a:cubicBezTo>
                  <a:pt x="24" y="14"/>
                  <a:pt x="24" y="14"/>
                  <a:pt x="24" y="14"/>
                </a:cubicBezTo>
                <a:cubicBezTo>
                  <a:pt x="204" y="14"/>
                  <a:pt x="204" y="14"/>
                  <a:pt x="204" y="14"/>
                </a:cubicBezTo>
                <a:lnTo>
                  <a:pt x="116" y="8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</a:bodyPr>
          <a:lstStyle/>
          <a:p>
            <a:endParaRPr lang="en-AU" sz="720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A5EF3DD-4ADF-4D43-9787-9B98D674CB54}"/>
              </a:ext>
            </a:extLst>
          </p:cNvPr>
          <p:cNvGrpSpPr>
            <a:grpSpLocks noChangeAspect="1"/>
          </p:cNvGrpSpPr>
          <p:nvPr/>
        </p:nvGrpSpPr>
        <p:grpSpPr>
          <a:xfrm>
            <a:off x="20919873" y="7160547"/>
            <a:ext cx="1317308" cy="1071000"/>
            <a:chOff x="347663" y="5514975"/>
            <a:chExt cx="950913" cy="773113"/>
          </a:xfrm>
          <a:solidFill>
            <a:schemeClr val="bg1"/>
          </a:solidFill>
        </p:grpSpPr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51DEF820-E35D-4877-B8B1-AEC753AA7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75" y="5792788"/>
              <a:ext cx="214313" cy="214313"/>
            </a:xfrm>
            <a:custGeom>
              <a:avLst/>
              <a:gdLst>
                <a:gd name="T0" fmla="*/ 28 w 57"/>
                <a:gd name="T1" fmla="*/ 0 h 57"/>
                <a:gd name="T2" fmla="*/ 0 w 57"/>
                <a:gd name="T3" fmla="*/ 28 h 57"/>
                <a:gd name="T4" fmla="*/ 28 w 57"/>
                <a:gd name="T5" fmla="*/ 57 h 57"/>
                <a:gd name="T6" fmla="*/ 57 w 57"/>
                <a:gd name="T7" fmla="*/ 28 h 57"/>
                <a:gd name="T8" fmla="*/ 28 w 57"/>
                <a:gd name="T9" fmla="*/ 0 h 57"/>
                <a:gd name="T10" fmla="*/ 28 w 57"/>
                <a:gd name="T11" fmla="*/ 43 h 57"/>
                <a:gd name="T12" fmla="*/ 14 w 57"/>
                <a:gd name="T13" fmla="*/ 28 h 57"/>
                <a:gd name="T14" fmla="*/ 28 w 57"/>
                <a:gd name="T15" fmla="*/ 14 h 57"/>
                <a:gd name="T16" fmla="*/ 43 w 57"/>
                <a:gd name="T17" fmla="*/ 28 h 57"/>
                <a:gd name="T18" fmla="*/ 28 w 57"/>
                <a:gd name="T1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2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0" y="43"/>
                    <a:pt x="14" y="36"/>
                    <a:pt x="14" y="28"/>
                  </a:cubicBezTo>
                  <a:cubicBezTo>
                    <a:pt x="14" y="20"/>
                    <a:pt x="20" y="14"/>
                    <a:pt x="28" y="14"/>
                  </a:cubicBezTo>
                  <a:cubicBezTo>
                    <a:pt x="36" y="14"/>
                    <a:pt x="43" y="20"/>
                    <a:pt x="43" y="28"/>
                  </a:cubicBezTo>
                  <a:cubicBezTo>
                    <a:pt x="43" y="36"/>
                    <a:pt x="36" y="43"/>
                    <a:pt x="28" y="4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A30903A8-E7D9-4637-AD94-09E4752ED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" y="5842000"/>
              <a:ext cx="319088" cy="52388"/>
            </a:xfrm>
            <a:custGeom>
              <a:avLst/>
              <a:gdLst>
                <a:gd name="T0" fmla="*/ 78 w 85"/>
                <a:gd name="T1" fmla="*/ 14 h 14"/>
                <a:gd name="T2" fmla="*/ 7 w 85"/>
                <a:gd name="T3" fmla="*/ 14 h 14"/>
                <a:gd name="T4" fmla="*/ 0 w 85"/>
                <a:gd name="T5" fmla="*/ 7 h 14"/>
                <a:gd name="T6" fmla="*/ 7 w 85"/>
                <a:gd name="T7" fmla="*/ 0 h 14"/>
                <a:gd name="T8" fmla="*/ 78 w 85"/>
                <a:gd name="T9" fmla="*/ 0 h 14"/>
                <a:gd name="T10" fmla="*/ 85 w 85"/>
                <a:gd name="T11" fmla="*/ 7 h 14"/>
                <a:gd name="T12" fmla="*/ 78 w 8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4">
                  <a:moveTo>
                    <a:pt x="78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1"/>
                    <a:pt x="82" y="14"/>
                    <a:pt x="78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B7C5D41C-998E-4DA3-84DF-B4F91F0D2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" y="5954713"/>
              <a:ext cx="319088" cy="52388"/>
            </a:xfrm>
            <a:custGeom>
              <a:avLst/>
              <a:gdLst>
                <a:gd name="T0" fmla="*/ 78 w 85"/>
                <a:gd name="T1" fmla="*/ 14 h 14"/>
                <a:gd name="T2" fmla="*/ 7 w 85"/>
                <a:gd name="T3" fmla="*/ 14 h 14"/>
                <a:gd name="T4" fmla="*/ 0 w 85"/>
                <a:gd name="T5" fmla="*/ 7 h 14"/>
                <a:gd name="T6" fmla="*/ 7 w 85"/>
                <a:gd name="T7" fmla="*/ 0 h 14"/>
                <a:gd name="T8" fmla="*/ 78 w 85"/>
                <a:gd name="T9" fmla="*/ 0 h 14"/>
                <a:gd name="T10" fmla="*/ 85 w 85"/>
                <a:gd name="T11" fmla="*/ 7 h 14"/>
                <a:gd name="T12" fmla="*/ 78 w 8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4">
                  <a:moveTo>
                    <a:pt x="78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4"/>
                    <a:pt x="78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B65A424-DF8F-496D-8BE1-F4D07C567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" y="6062663"/>
              <a:ext cx="319088" cy="52388"/>
            </a:xfrm>
            <a:custGeom>
              <a:avLst/>
              <a:gdLst>
                <a:gd name="T0" fmla="*/ 78 w 85"/>
                <a:gd name="T1" fmla="*/ 14 h 14"/>
                <a:gd name="T2" fmla="*/ 7 w 85"/>
                <a:gd name="T3" fmla="*/ 14 h 14"/>
                <a:gd name="T4" fmla="*/ 0 w 85"/>
                <a:gd name="T5" fmla="*/ 7 h 14"/>
                <a:gd name="T6" fmla="*/ 7 w 85"/>
                <a:gd name="T7" fmla="*/ 0 h 14"/>
                <a:gd name="T8" fmla="*/ 78 w 85"/>
                <a:gd name="T9" fmla="*/ 0 h 14"/>
                <a:gd name="T10" fmla="*/ 85 w 85"/>
                <a:gd name="T11" fmla="*/ 7 h 14"/>
                <a:gd name="T12" fmla="*/ 78 w 8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4">
                  <a:moveTo>
                    <a:pt x="78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5" y="4"/>
                    <a:pt x="85" y="7"/>
                  </a:cubicBezTo>
                  <a:cubicBezTo>
                    <a:pt x="85" y="11"/>
                    <a:pt x="82" y="14"/>
                    <a:pt x="78" y="1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BE084FE-07A3-41BC-9F83-60AEA2487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" y="5514975"/>
              <a:ext cx="173038" cy="247650"/>
            </a:xfrm>
            <a:custGeom>
              <a:avLst/>
              <a:gdLst>
                <a:gd name="T0" fmla="*/ 0 w 109"/>
                <a:gd name="T1" fmla="*/ 0 h 156"/>
                <a:gd name="T2" fmla="*/ 0 w 109"/>
                <a:gd name="T3" fmla="*/ 156 h 156"/>
                <a:gd name="T4" fmla="*/ 109 w 109"/>
                <a:gd name="T5" fmla="*/ 156 h 156"/>
                <a:gd name="T6" fmla="*/ 109 w 109"/>
                <a:gd name="T7" fmla="*/ 154 h 156"/>
                <a:gd name="T8" fmla="*/ 109 w 109"/>
                <a:gd name="T9" fmla="*/ 0 h 156"/>
                <a:gd name="T10" fmla="*/ 0 w 109"/>
                <a:gd name="T11" fmla="*/ 0 h 156"/>
                <a:gd name="T12" fmla="*/ 75 w 109"/>
                <a:gd name="T13" fmla="*/ 123 h 156"/>
                <a:gd name="T14" fmla="*/ 33 w 109"/>
                <a:gd name="T15" fmla="*/ 123 h 156"/>
                <a:gd name="T16" fmla="*/ 33 w 109"/>
                <a:gd name="T17" fmla="*/ 33 h 156"/>
                <a:gd name="T18" fmla="*/ 75 w 109"/>
                <a:gd name="T19" fmla="*/ 33 h 156"/>
                <a:gd name="T20" fmla="*/ 75 w 109"/>
                <a:gd name="T21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0" y="156"/>
                  </a:lnTo>
                  <a:lnTo>
                    <a:pt x="109" y="156"/>
                  </a:lnTo>
                  <a:lnTo>
                    <a:pt x="109" y="154"/>
                  </a:lnTo>
                  <a:lnTo>
                    <a:pt x="109" y="0"/>
                  </a:lnTo>
                  <a:lnTo>
                    <a:pt x="0" y="0"/>
                  </a:lnTo>
                  <a:close/>
                  <a:moveTo>
                    <a:pt x="75" y="123"/>
                  </a:moveTo>
                  <a:lnTo>
                    <a:pt x="33" y="123"/>
                  </a:lnTo>
                  <a:lnTo>
                    <a:pt x="33" y="33"/>
                  </a:lnTo>
                  <a:lnTo>
                    <a:pt x="75" y="33"/>
                  </a:lnTo>
                  <a:lnTo>
                    <a:pt x="75" y="12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6452B80-4F8C-478D-9374-502434378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663" y="5653088"/>
              <a:ext cx="950913" cy="635000"/>
            </a:xfrm>
            <a:custGeom>
              <a:avLst/>
              <a:gdLst>
                <a:gd name="T0" fmla="*/ 233 w 253"/>
                <a:gd name="T1" fmla="*/ 0 h 169"/>
                <a:gd name="T2" fmla="*/ 166 w 253"/>
                <a:gd name="T3" fmla="*/ 0 h 169"/>
                <a:gd name="T4" fmla="*/ 166 w 253"/>
                <a:gd name="T5" fmla="*/ 14 h 169"/>
                <a:gd name="T6" fmla="*/ 233 w 253"/>
                <a:gd name="T7" fmla="*/ 14 h 169"/>
                <a:gd name="T8" fmla="*/ 239 w 253"/>
                <a:gd name="T9" fmla="*/ 20 h 169"/>
                <a:gd name="T10" fmla="*/ 239 w 253"/>
                <a:gd name="T11" fmla="*/ 149 h 169"/>
                <a:gd name="T12" fmla="*/ 233 w 253"/>
                <a:gd name="T13" fmla="*/ 155 h 169"/>
                <a:gd name="T14" fmla="*/ 119 w 253"/>
                <a:gd name="T15" fmla="*/ 155 h 169"/>
                <a:gd name="T16" fmla="*/ 119 w 253"/>
                <a:gd name="T17" fmla="*/ 155 h 169"/>
                <a:gd name="T18" fmla="*/ 119 w 253"/>
                <a:gd name="T19" fmla="*/ 133 h 169"/>
                <a:gd name="T20" fmla="*/ 91 w 253"/>
                <a:gd name="T21" fmla="*/ 105 h 169"/>
                <a:gd name="T22" fmla="*/ 61 w 253"/>
                <a:gd name="T23" fmla="*/ 105 h 169"/>
                <a:gd name="T24" fmla="*/ 33 w 253"/>
                <a:gd name="T25" fmla="*/ 133 h 169"/>
                <a:gd name="T26" fmla="*/ 33 w 253"/>
                <a:gd name="T27" fmla="*/ 155 h 169"/>
                <a:gd name="T28" fmla="*/ 33 w 253"/>
                <a:gd name="T29" fmla="*/ 155 h 169"/>
                <a:gd name="T30" fmla="*/ 20 w 253"/>
                <a:gd name="T31" fmla="*/ 155 h 169"/>
                <a:gd name="T32" fmla="*/ 14 w 253"/>
                <a:gd name="T33" fmla="*/ 149 h 169"/>
                <a:gd name="T34" fmla="*/ 14 w 253"/>
                <a:gd name="T35" fmla="*/ 20 h 169"/>
                <a:gd name="T36" fmla="*/ 20 w 253"/>
                <a:gd name="T37" fmla="*/ 14 h 169"/>
                <a:gd name="T38" fmla="*/ 92 w 253"/>
                <a:gd name="T39" fmla="*/ 14 h 169"/>
                <a:gd name="T40" fmla="*/ 92 w 253"/>
                <a:gd name="T41" fmla="*/ 0 h 169"/>
                <a:gd name="T42" fmla="*/ 20 w 253"/>
                <a:gd name="T43" fmla="*/ 0 h 169"/>
                <a:gd name="T44" fmla="*/ 0 w 253"/>
                <a:gd name="T45" fmla="*/ 20 h 169"/>
                <a:gd name="T46" fmla="*/ 0 w 253"/>
                <a:gd name="T47" fmla="*/ 149 h 169"/>
                <a:gd name="T48" fmla="*/ 20 w 253"/>
                <a:gd name="T49" fmla="*/ 169 h 169"/>
                <a:gd name="T50" fmla="*/ 233 w 253"/>
                <a:gd name="T51" fmla="*/ 169 h 169"/>
                <a:gd name="T52" fmla="*/ 253 w 253"/>
                <a:gd name="T53" fmla="*/ 149 h 169"/>
                <a:gd name="T54" fmla="*/ 253 w 253"/>
                <a:gd name="T55" fmla="*/ 20 h 169"/>
                <a:gd name="T56" fmla="*/ 233 w 253"/>
                <a:gd name="T57" fmla="*/ 0 h 169"/>
                <a:gd name="T58" fmla="*/ 105 w 253"/>
                <a:gd name="T59" fmla="*/ 155 h 169"/>
                <a:gd name="T60" fmla="*/ 105 w 253"/>
                <a:gd name="T61" fmla="*/ 155 h 169"/>
                <a:gd name="T62" fmla="*/ 47 w 253"/>
                <a:gd name="T63" fmla="*/ 155 h 169"/>
                <a:gd name="T64" fmla="*/ 47 w 253"/>
                <a:gd name="T65" fmla="*/ 155 h 169"/>
                <a:gd name="T66" fmla="*/ 47 w 253"/>
                <a:gd name="T67" fmla="*/ 133 h 169"/>
                <a:gd name="T68" fmla="*/ 61 w 253"/>
                <a:gd name="T69" fmla="*/ 119 h 169"/>
                <a:gd name="T70" fmla="*/ 91 w 253"/>
                <a:gd name="T71" fmla="*/ 119 h 169"/>
                <a:gd name="T72" fmla="*/ 105 w 253"/>
                <a:gd name="T73" fmla="*/ 133 h 169"/>
                <a:gd name="T74" fmla="*/ 105 w 253"/>
                <a:gd name="T75" fmla="*/ 15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69">
                  <a:moveTo>
                    <a:pt x="233" y="0"/>
                  </a:moveTo>
                  <a:cubicBezTo>
                    <a:pt x="166" y="0"/>
                    <a:pt x="166" y="0"/>
                    <a:pt x="166" y="0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36" y="14"/>
                    <a:pt x="239" y="17"/>
                    <a:pt x="239" y="20"/>
                  </a:cubicBezTo>
                  <a:cubicBezTo>
                    <a:pt x="239" y="149"/>
                    <a:pt x="239" y="149"/>
                    <a:pt x="239" y="149"/>
                  </a:cubicBezTo>
                  <a:cubicBezTo>
                    <a:pt x="239" y="152"/>
                    <a:pt x="236" y="155"/>
                    <a:pt x="233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9" y="118"/>
                    <a:pt x="106" y="105"/>
                    <a:pt x="91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45" y="105"/>
                    <a:pt x="33" y="118"/>
                    <a:pt x="33" y="133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20" y="155"/>
                    <a:pt x="20" y="155"/>
                    <a:pt x="20" y="155"/>
                  </a:cubicBezTo>
                  <a:cubicBezTo>
                    <a:pt x="17" y="155"/>
                    <a:pt x="14" y="152"/>
                    <a:pt x="14" y="14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7"/>
                    <a:pt x="17" y="14"/>
                    <a:pt x="20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60"/>
                    <a:pt x="9" y="169"/>
                    <a:pt x="20" y="169"/>
                  </a:cubicBezTo>
                  <a:cubicBezTo>
                    <a:pt x="233" y="169"/>
                    <a:pt x="233" y="169"/>
                    <a:pt x="233" y="169"/>
                  </a:cubicBezTo>
                  <a:cubicBezTo>
                    <a:pt x="244" y="169"/>
                    <a:pt x="253" y="160"/>
                    <a:pt x="253" y="149"/>
                  </a:cubicBezTo>
                  <a:cubicBezTo>
                    <a:pt x="253" y="20"/>
                    <a:pt x="253" y="20"/>
                    <a:pt x="253" y="20"/>
                  </a:cubicBezTo>
                  <a:cubicBezTo>
                    <a:pt x="253" y="9"/>
                    <a:pt x="244" y="0"/>
                    <a:pt x="233" y="0"/>
                  </a:cubicBezTo>
                  <a:close/>
                  <a:moveTo>
                    <a:pt x="105" y="155"/>
                  </a:moveTo>
                  <a:cubicBezTo>
                    <a:pt x="105" y="155"/>
                    <a:pt x="105" y="155"/>
                    <a:pt x="105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47" y="125"/>
                    <a:pt x="53" y="119"/>
                    <a:pt x="6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99" y="119"/>
                    <a:pt x="105" y="125"/>
                    <a:pt x="105" y="133"/>
                  </a:cubicBezTo>
                  <a:lnTo>
                    <a:pt x="105" y="15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</p:spTree>
    <p:extLst>
      <p:ext uri="{BB962C8B-B14F-4D97-AF65-F5344CB8AC3E}">
        <p14:creationId xmlns:p14="http://schemas.microsoft.com/office/powerpoint/2010/main" val="23668870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4971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7.40741E-7 L -0.0095 -0.02917 " pathEditMode="relative" rAng="0" ptsTypes="AA">
                                      <p:cBhvr>
                                        <p:cTn id="84" dur="4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45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repeatCount="indefinite" accel="50000" decel="50000" autoRev="1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3.33333E-6 L -0.00156 0.02824 " pathEditMode="relative" rAng="0" ptsTypes="AA">
                                      <p:cBhvr>
                                        <p:cTn id="9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1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3.7037E-7 L -4.16667E-6 -0.02546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7" grpId="0" animBg="1"/>
      <p:bldP spid="27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5" grpId="0" animBg="1"/>
      <p:bldP spid="6" grpId="0"/>
      <p:bldP spid="13" grpId="0"/>
      <p:bldP spid="18" grpId="0"/>
      <p:bldP spid="21" grpId="0"/>
      <p:bldP spid="2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3A1B868-3662-4DD1-A542-87A6E63A423E}"/>
              </a:ext>
            </a:extLst>
          </p:cNvPr>
          <p:cNvSpPr/>
          <p:nvPr/>
        </p:nvSpPr>
        <p:spPr>
          <a:xfrm>
            <a:off x="5298059" y="1244351"/>
            <a:ext cx="14801156" cy="15359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B13AC6-6BD3-4D76-AF5B-DF1A5AD47686}"/>
              </a:ext>
            </a:extLst>
          </p:cNvPr>
          <p:cNvSpPr/>
          <p:nvPr/>
        </p:nvSpPr>
        <p:spPr>
          <a:xfrm>
            <a:off x="981414" y="914368"/>
            <a:ext cx="12738943" cy="53580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319F2C-F1EC-4E9A-9348-108531F1B3A0}"/>
              </a:ext>
            </a:extLst>
          </p:cNvPr>
          <p:cNvSpPr/>
          <p:nvPr/>
        </p:nvSpPr>
        <p:spPr>
          <a:xfrm>
            <a:off x="18155515" y="736144"/>
            <a:ext cx="3887409" cy="38874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9DB4B6-339B-4881-94F4-65DCA7CFFB3D}"/>
              </a:ext>
            </a:extLst>
          </p:cNvPr>
          <p:cNvSpPr/>
          <p:nvPr/>
        </p:nvSpPr>
        <p:spPr>
          <a:xfrm>
            <a:off x="20587909" y="2415201"/>
            <a:ext cx="2326365" cy="23263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5C6D12-6070-4BDD-BF39-FA35B7F8E997}"/>
              </a:ext>
            </a:extLst>
          </p:cNvPr>
          <p:cNvSpPr/>
          <p:nvPr/>
        </p:nvSpPr>
        <p:spPr>
          <a:xfrm>
            <a:off x="17970424" y="914367"/>
            <a:ext cx="1018986" cy="1018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584E02-52CB-40E8-AF82-F9563A4635E1}"/>
              </a:ext>
            </a:extLst>
          </p:cNvPr>
          <p:cNvSpPr/>
          <p:nvPr/>
        </p:nvSpPr>
        <p:spPr>
          <a:xfrm>
            <a:off x="22228008" y="869680"/>
            <a:ext cx="1172992" cy="117299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7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A6332-12C0-4875-A47F-20FA92DE58D5}"/>
              </a:ext>
            </a:extLst>
          </p:cNvPr>
          <p:cNvSpPr txBox="1"/>
          <p:nvPr/>
        </p:nvSpPr>
        <p:spPr>
          <a:xfrm>
            <a:off x="1780557" y="1185585"/>
            <a:ext cx="1156262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UTS College HELPS</a:t>
            </a:r>
          </a:p>
          <a:p>
            <a:pPr>
              <a:lnSpc>
                <a:spcPct val="90000"/>
              </a:lnSpc>
            </a:pPr>
            <a:br>
              <a:rPr lang="en-AU" dirty="0">
                <a:cs typeface="Calibri" panose="020F0502020204030204" pitchFamily="34" charset="0"/>
              </a:rPr>
            </a:br>
            <a:r>
              <a:rPr lang="en-AU" dirty="0">
                <a:cs typeface="Calibri" panose="020F0502020204030204" pitchFamily="34" charset="0"/>
              </a:rPr>
              <a:t>Check the </a:t>
            </a:r>
            <a:r>
              <a:rPr lang="en-AU" dirty="0">
                <a:cs typeface="Calibri" panose="020F0502020204030204" pitchFamily="34" charset="0"/>
                <a:hlinkClick r:id="rId3"/>
              </a:rPr>
              <a:t>HELPS</a:t>
            </a:r>
            <a:r>
              <a:rPr lang="en-AU" dirty="0">
                <a:cs typeface="Calibri" panose="020F0502020204030204" pitchFamily="34" charset="0"/>
              </a:rPr>
              <a:t> course on Canvas for tips and guidelines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82EF0-9325-4046-9BDB-59EB86348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487" y="4119190"/>
            <a:ext cx="17453472" cy="91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2">
            <a:extLst>
              <a:ext uri="{FF2B5EF4-FFF2-40B4-BE49-F238E27FC236}">
                <a16:creationId xmlns:a16="http://schemas.microsoft.com/office/drawing/2014/main" id="{2381F547-1B55-45C5-B5B8-3FAA11FE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4403820" cy="137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7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" t="-322"/>
          <a:stretch/>
        </p:blipFill>
        <p:spPr>
          <a:xfrm>
            <a:off x="13417092" y="8048550"/>
            <a:ext cx="5063234" cy="3866898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74499">
            <a:off x="16448088" y="1129962"/>
            <a:ext cx="7566785" cy="607025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80265">
            <a:off x="17439017" y="6892063"/>
            <a:ext cx="7566785" cy="57167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29573" y="3237914"/>
            <a:ext cx="23410926" cy="9887128"/>
          </a:xfrm>
        </p:spPr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Mentoring</a:t>
            </a:r>
            <a:r>
              <a:rPr lang="en-US" sz="4000" b="1" dirty="0"/>
              <a:t> is an informal process, which gives new students the opportunity to meet other students who will help them to learn about student life and achieve academic success. </a:t>
            </a:r>
            <a:endParaRPr lang="en-US" sz="40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Buddy: </a:t>
            </a:r>
            <a:r>
              <a:rPr lang="en-US" sz="4000" dirty="0"/>
              <a:t>A new student who would benefit from some guidance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Peer mentors </a:t>
            </a:r>
            <a:r>
              <a:rPr lang="en-US" sz="4000" dirty="0"/>
              <a:t>provide </a:t>
            </a:r>
            <a:r>
              <a:rPr lang="en-US" sz="4000" b="1" dirty="0"/>
              <a:t>support</a:t>
            </a:r>
            <a:r>
              <a:rPr lang="en-US" sz="4000" dirty="0"/>
              <a:t>, </a:t>
            </a:r>
            <a:r>
              <a:rPr lang="en-US" sz="4000" b="1" dirty="0"/>
              <a:t>encouragement</a:t>
            </a:r>
            <a:r>
              <a:rPr lang="en-US" sz="4000" dirty="0"/>
              <a:t> and </a:t>
            </a:r>
            <a:r>
              <a:rPr lang="en-US" sz="4000" b="1" dirty="0"/>
              <a:t>information</a:t>
            </a:r>
            <a:r>
              <a:rPr lang="en-US" sz="4000" dirty="0"/>
              <a:t> to their buddies.</a:t>
            </a:r>
          </a:p>
          <a:p>
            <a:r>
              <a:rPr lang="en-US" dirty="0"/>
              <a:t> </a:t>
            </a:r>
            <a:endParaRPr lang="en-AU" sz="1200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3384" y="380925"/>
            <a:ext cx="21495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0" b="1" dirty="0">
                <a:latin typeface="Calibri" panose="020F0502020204030204"/>
              </a:rPr>
              <a:t>UTS College Student </a:t>
            </a:r>
          </a:p>
          <a:p>
            <a:pPr algn="ctr"/>
            <a:r>
              <a:rPr lang="en-AU" sz="8000" b="1" dirty="0">
                <a:latin typeface="Calibri" panose="020F0502020204030204"/>
              </a:rPr>
              <a:t>Mentoring Program</a:t>
            </a:r>
          </a:p>
          <a:p>
            <a:pPr algn="ctr"/>
            <a:endParaRPr lang="en-AU" sz="8000" dirty="0"/>
          </a:p>
        </p:txBody>
      </p:sp>
    </p:spTree>
    <p:extLst>
      <p:ext uri="{BB962C8B-B14F-4D97-AF65-F5344CB8AC3E}">
        <p14:creationId xmlns:p14="http://schemas.microsoft.com/office/powerpoint/2010/main" val="21369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3F21EA5-86DD-7441-9289-CF53FE10B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141" y="2481203"/>
            <a:ext cx="11838979" cy="1136759"/>
          </a:xfrm>
        </p:spPr>
        <p:txBody>
          <a:bodyPr/>
          <a:lstStyle/>
          <a:p>
            <a:pPr algn="r"/>
            <a:r>
              <a:rPr lang="en-AU" dirty="0">
                <a:solidFill>
                  <a:srgbClr val="FF0000"/>
                </a:solidFill>
              </a:rPr>
              <a:t>&amp; Accommodation Team 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D27F0DA-01AC-2D43-A84F-9C9DABFA03F0}"/>
              </a:ext>
            </a:extLst>
          </p:cNvPr>
          <p:cNvSpPr txBox="1">
            <a:spLocks/>
          </p:cNvSpPr>
          <p:nvPr/>
        </p:nvSpPr>
        <p:spPr>
          <a:xfrm>
            <a:off x="12435840" y="3668624"/>
            <a:ext cx="10974126" cy="3555136"/>
          </a:xfrm>
          <a:prstGeom prst="rect">
            <a:avLst/>
          </a:prstGeom>
        </p:spPr>
        <p:txBody>
          <a:bodyPr vert="horz" lIns="0" tIns="0" rIns="0" bIns="0" numCol="1" spcCol="720000" rtlCol="0" anchor="t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You’ll find us at the: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b="1" dirty="0"/>
              <a:t>Student Centre </a:t>
            </a:r>
            <a:r>
              <a:rPr lang="en-AU" dirty="0"/>
              <a:t>in the </a:t>
            </a:r>
            <a:r>
              <a:rPr lang="en-AU" b="1" dirty="0"/>
              <a:t>Blue Building</a:t>
            </a:r>
            <a:br>
              <a:rPr lang="en-AU" dirty="0">
                <a:cs typeface="Arial"/>
              </a:rPr>
            </a:br>
            <a:r>
              <a:rPr lang="en-AU" b="1" dirty="0"/>
              <a:t>Ground Floor, 187 Thomas Street, Haymarket</a:t>
            </a:r>
            <a:endParaRPr lang="en-AU" b="1" dirty="0"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Monday - Friday 9am - 5pm</a:t>
            </a:r>
            <a:endParaRPr lang="en-AU" dirty="0">
              <a:cs typeface="Arial" panose="020B0604020202020204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F0BC944-D7E3-8547-984F-1EF66001CD3F}"/>
              </a:ext>
            </a:extLst>
          </p:cNvPr>
          <p:cNvSpPr txBox="1">
            <a:spLocks/>
          </p:cNvSpPr>
          <p:nvPr/>
        </p:nvSpPr>
        <p:spPr>
          <a:xfrm>
            <a:off x="1267421" y="7223760"/>
            <a:ext cx="15534295" cy="5004682"/>
          </a:xfrm>
          <a:prstGeom prst="rect">
            <a:avLst/>
          </a:prstGeom>
        </p:spPr>
        <p:txBody>
          <a:bodyPr vert="horz" lIns="0" tIns="0" rIns="0" bIns="0" numCol="1" spcCol="720000" rtlCol="0" anchor="t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P: 02 9218 8614 or make an appointment </a:t>
            </a:r>
            <a:r>
              <a:rPr lang="en-AU" u="sng" dirty="0">
                <a:solidFill>
                  <a:srgbClr val="0F4BE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AU" dirty="0">
                <a:solidFill>
                  <a:srgbClr val="FF2305"/>
                </a:solidFill>
              </a:rPr>
              <a:t> </a:t>
            </a:r>
            <a:endParaRPr lang="en-AU" dirty="0">
              <a:solidFill>
                <a:srgbClr val="FF2305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E: </a:t>
            </a:r>
            <a:r>
              <a:rPr lang="en-AU" dirty="0">
                <a:solidFill>
                  <a:srgbClr val="0F4B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accommodation@utscollege.edu.au</a:t>
            </a:r>
            <a:r>
              <a:rPr lang="en-AU" dirty="0">
                <a:solidFill>
                  <a:srgbClr val="0F4BEB"/>
                </a:solidFill>
              </a:rPr>
              <a:t> 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>
                <a:solidFill>
                  <a:srgbClr val="0F4BEB"/>
                </a:solidFill>
              </a:rPr>
              <a:t>    </a:t>
            </a:r>
            <a:r>
              <a:rPr lang="en-AU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welfare@utscollege.edu.au</a:t>
            </a:r>
            <a:endParaRPr lang="en-AU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AU" dirty="0"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Aima Waheed</a:t>
            </a:r>
            <a:r>
              <a:rPr lang="en-AU" i="1" dirty="0"/>
              <a:t> +</a:t>
            </a:r>
            <a:r>
              <a:rPr lang="en-AU" dirty="0"/>
              <a:t>61 419 224 861</a:t>
            </a:r>
            <a:r>
              <a:rPr lang="en-AU" i="1" dirty="0"/>
              <a:t> </a:t>
            </a:r>
            <a:r>
              <a:rPr lang="en-AU" dirty="0"/>
              <a:t>(for accommodation issues)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AU" dirty="0">
                <a:cs typeface="Arial"/>
              </a:rPr>
              <a:t>02 9218 4911 (24 – hour welfare/emergency contact)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7258E16-D2D7-484C-9100-8AFE28D805E6}"/>
              </a:ext>
            </a:extLst>
          </p:cNvPr>
          <p:cNvSpPr txBox="1">
            <a:spLocks/>
          </p:cNvSpPr>
          <p:nvPr/>
        </p:nvSpPr>
        <p:spPr>
          <a:xfrm>
            <a:off x="1267421" y="1592783"/>
            <a:ext cx="19704144" cy="11367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6600"/>
              </a:lnSpc>
              <a:spcBef>
                <a:spcPct val="0"/>
              </a:spcBef>
              <a:buNone/>
              <a:tabLst>
                <a:tab pos="2524125" algn="l"/>
                <a:tab pos="3730625" algn="l"/>
              </a:tabLst>
              <a:defRPr sz="6000" kern="1200">
                <a:solidFill>
                  <a:srgbClr val="FF230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rgbClr val="FF0000"/>
                </a:solidFill>
              </a:rPr>
              <a:t>UTS College Student Welfare</a:t>
            </a:r>
          </a:p>
        </p:txBody>
      </p:sp>
    </p:spTree>
    <p:extLst>
      <p:ext uri="{BB962C8B-B14F-4D97-AF65-F5344CB8AC3E}">
        <p14:creationId xmlns:p14="http://schemas.microsoft.com/office/powerpoint/2010/main" val="42496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061" y="8229511"/>
            <a:ext cx="8092843" cy="544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69957" y="2174125"/>
            <a:ext cx="14655742" cy="2092744"/>
          </a:xfrm>
        </p:spPr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800" b="1" dirty="0">
                <a:solidFill>
                  <a:schemeClr val="accent2"/>
                </a:solidFill>
                <a:latin typeface="Calibri" panose="020F0502020204030204"/>
              </a:rPr>
              <a:t>Benefits of having a Mentor </a:t>
            </a:r>
          </a:p>
        </p:txBody>
      </p:sp>
      <p:sp>
        <p:nvSpPr>
          <p:cNvPr id="11" name="Rounded Rectangular Callout 10"/>
          <p:cNvSpPr/>
          <p:nvPr/>
        </p:nvSpPr>
        <p:spPr>
          <a:xfrm rot="10800000">
            <a:off x="435823" y="5786142"/>
            <a:ext cx="6308231" cy="3542985"/>
          </a:xfrm>
          <a:prstGeom prst="wedgeRoundRectCallout">
            <a:avLst>
              <a:gd name="adj1" fmla="val -52872"/>
              <a:gd name="adj2" fmla="val 120556"/>
              <a:gd name="adj3" fmla="val 16667"/>
            </a:avLst>
          </a:prstGeom>
          <a:solidFill>
            <a:srgbClr val="FF5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algn="ctr"/>
            <a:endParaRPr lang="en-AU" dirty="0">
              <a:solidFill>
                <a:srgbClr val="FF5050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 rot="10800000">
            <a:off x="6150454" y="9277193"/>
            <a:ext cx="7203521" cy="3676411"/>
          </a:xfrm>
          <a:prstGeom prst="wedgeRoundRectCallout">
            <a:avLst>
              <a:gd name="adj1" fmla="val 21467"/>
              <a:gd name="adj2" fmla="val 210408"/>
              <a:gd name="adj3" fmla="val 16667"/>
            </a:avLst>
          </a:prstGeom>
          <a:solidFill>
            <a:schemeClr val="tx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>
              <a:solidFill>
                <a:srgbClr val="FF505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 rot="10800000">
            <a:off x="9182291" y="5289745"/>
            <a:ext cx="5828926" cy="2939767"/>
          </a:xfrm>
          <a:prstGeom prst="wedgeRoundRectCallout">
            <a:avLst>
              <a:gd name="adj1" fmla="val 5964"/>
              <a:gd name="adj2" fmla="val 116273"/>
              <a:gd name="adj3" fmla="val 16667"/>
            </a:avLst>
          </a:prstGeom>
          <a:solidFill>
            <a:srgbClr val="FF5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>
              <a:solidFill>
                <a:srgbClr val="FF505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 rot="5400000">
            <a:off x="17891057" y="2399307"/>
            <a:ext cx="4545692" cy="7581412"/>
          </a:xfrm>
          <a:prstGeom prst="wedgeRoundRectCallout">
            <a:avLst>
              <a:gd name="adj1" fmla="val -64023"/>
              <a:gd name="adj2" fmla="val 75319"/>
              <a:gd name="adj3" fmla="val 16667"/>
            </a:avLst>
          </a:prstGeom>
          <a:solidFill>
            <a:schemeClr val="tx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857989" y="6190012"/>
            <a:ext cx="5390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71" indent="-57147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5400" dirty="0"/>
              <a:t>I am feeling depressed or anxious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68047" y="5682213"/>
            <a:ext cx="4457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71" indent="-57147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5400" dirty="0"/>
              <a:t>I don’t know how to study here</a:t>
            </a:r>
          </a:p>
          <a:p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6439275" y="9850619"/>
            <a:ext cx="6762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5400" dirty="0">
                <a:solidFill>
                  <a:schemeClr val="bg1"/>
                </a:solidFill>
              </a:rPr>
              <a:t>I am addicted to video games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44677" y="3917166"/>
            <a:ext cx="64113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5400" dirty="0"/>
              <a:t> </a:t>
            </a:r>
            <a:r>
              <a:rPr lang="en-US" sz="5400" dirty="0">
                <a:solidFill>
                  <a:schemeClr val="bg1"/>
                </a:solidFill>
              </a:rPr>
              <a:t>I don’t have any friends and I am feeling lonely and home sick </a:t>
            </a:r>
            <a:r>
              <a:rPr lang="en-US" sz="5400" dirty="0"/>
              <a:t>any friends and I am feeling lonely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897100" y="13161376"/>
            <a:ext cx="50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dirty="0"/>
              <a:t>https://thestudentchannel.wordpress.com/tag/making-friends/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609" y="7871507"/>
            <a:ext cx="8092843" cy="544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274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1F31B0A-642F-8F44-90C7-122898B55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0022" y="3088792"/>
            <a:ext cx="10448236" cy="940915"/>
          </a:xfrm>
        </p:spPr>
        <p:txBody>
          <a:bodyPr/>
          <a:lstStyle/>
          <a:p>
            <a:r>
              <a:rPr lang="en-AU" sz="8800" dirty="0">
                <a:solidFill>
                  <a:schemeClr val="tx1"/>
                </a:solidFill>
              </a:rPr>
              <a:t>Meeting new people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6FD8CFE-9660-804B-8D1B-BC3CAECE2010}"/>
              </a:ext>
            </a:extLst>
          </p:cNvPr>
          <p:cNvSpPr txBox="1">
            <a:spLocks/>
          </p:cNvSpPr>
          <p:nvPr/>
        </p:nvSpPr>
        <p:spPr>
          <a:xfrm>
            <a:off x="6483927" y="5238642"/>
            <a:ext cx="11042073" cy="733472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5400" dirty="0">
                <a:solidFill>
                  <a:srgbClr val="FF2305"/>
                </a:solidFill>
              </a:rPr>
              <a:t>Make friends through the following: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3AD529-0520-4F4E-A154-3E05DF794C0E}"/>
              </a:ext>
            </a:extLst>
          </p:cNvPr>
          <p:cNvSpPr txBox="1">
            <a:spLocks/>
          </p:cNvSpPr>
          <p:nvPr/>
        </p:nvSpPr>
        <p:spPr>
          <a:xfrm>
            <a:off x="619672" y="6683380"/>
            <a:ext cx="22747404" cy="3587958"/>
          </a:xfrm>
          <a:prstGeom prst="rect">
            <a:avLst/>
          </a:prstGeom>
        </p:spPr>
        <p:txBody>
          <a:bodyPr vert="horz" lIns="0" tIns="0" rIns="0" bIns="0" numCol="3" spcCol="720000" rtlCol="0" anchor="t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0325" lvl="2" indent="-742950">
              <a:buFont typeface="+mj-lt"/>
              <a:buAutoNum type="arabicPeriod"/>
            </a:pPr>
            <a:r>
              <a:rPr lang="en-AU" b="1" dirty="0">
                <a:ea typeface="+mn-lt"/>
                <a:cs typeface="+mn-lt"/>
              </a:rPr>
              <a:t>Student Clubs and Activities </a:t>
            </a:r>
            <a:r>
              <a:rPr lang="en-AU" dirty="0">
                <a:ea typeface="+mn-lt"/>
                <a:cs typeface="+mn-lt"/>
              </a:rPr>
              <a:t>– visit the student lounge and you will be able to join in with snow trips, basket ball games, movies and much more!</a:t>
            </a:r>
          </a:p>
          <a:p>
            <a:pPr marL="1330325" lvl="2" indent="-742950">
              <a:buFont typeface="+mj-lt"/>
              <a:buAutoNum type="arabicPeriod"/>
            </a:pPr>
            <a:r>
              <a:rPr lang="en-AU" b="1" dirty="0">
                <a:ea typeface="+mn-lt"/>
                <a:cs typeface="+mn-lt"/>
              </a:rPr>
              <a:t>Become a Student Volunteer </a:t>
            </a:r>
            <a:r>
              <a:rPr lang="en-AU" dirty="0">
                <a:ea typeface="+mn-lt"/>
                <a:cs typeface="+mn-lt"/>
              </a:rPr>
              <a:t>– joining a team of UTS College students you can act as campus tour guide, help students during orientation and events.</a:t>
            </a:r>
            <a:endParaRPr lang="en-AU" dirty="0">
              <a:cs typeface="Arial" panose="020B0604020202020204"/>
            </a:endParaRPr>
          </a:p>
          <a:p>
            <a:pPr marL="1330325" lvl="2" indent="-742950">
              <a:buFont typeface="+mj-lt"/>
              <a:buAutoNum type="arabicPeriod"/>
            </a:pPr>
            <a:r>
              <a:rPr lang="en-AU" b="1" dirty="0">
                <a:cs typeface="Arial" panose="020B0604020202020204"/>
              </a:rPr>
              <a:t>Sign up for the student mentoring program (SMP)</a:t>
            </a:r>
            <a:r>
              <a:rPr lang="en-AU" dirty="0">
                <a:cs typeface="Arial" panose="020B0604020202020204"/>
              </a:rPr>
              <a:t>–meet with senior students (mentors) to get help with studies and settling into your new life at UTS College</a:t>
            </a:r>
          </a:p>
          <a:p>
            <a:pPr marL="1330325" lvl="2" indent="-742950">
              <a:buFont typeface="+mj-lt"/>
              <a:buAutoNum type="arabicPeriod"/>
            </a:pPr>
            <a:r>
              <a:rPr lang="en-AU" b="1" dirty="0">
                <a:cs typeface="Arial" panose="020B0604020202020204"/>
              </a:rPr>
              <a:t>Check out the Activities Calendar online</a:t>
            </a:r>
            <a:r>
              <a:rPr lang="en-AU" dirty="0">
                <a:cs typeface="Arial" panose="020B0604020202020204"/>
              </a:rPr>
              <a:t>. </a:t>
            </a:r>
          </a:p>
          <a:p>
            <a:pPr lvl="2"/>
            <a:endParaRPr lang="en-AU" dirty="0">
              <a:cs typeface="Arial" panose="020B0604020202020204"/>
            </a:endParaRPr>
          </a:p>
          <a:p>
            <a:endParaRPr lang="en-AU" dirty="0">
              <a:cs typeface="Arial" panose="020B060402020202020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>
              <a:cs typeface="Arial" panose="020B0604020202020204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2A6579-12F4-6243-89B3-5AAD221F1BE3}"/>
              </a:ext>
            </a:extLst>
          </p:cNvPr>
          <p:cNvSpPr txBox="1">
            <a:spLocks/>
          </p:cNvSpPr>
          <p:nvPr/>
        </p:nvSpPr>
        <p:spPr>
          <a:xfrm>
            <a:off x="10634831" y="4450127"/>
            <a:ext cx="8559579" cy="7885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6600"/>
              </a:lnSpc>
              <a:spcBef>
                <a:spcPct val="0"/>
              </a:spcBef>
              <a:buNone/>
              <a:tabLst>
                <a:tab pos="2524125" algn="l"/>
                <a:tab pos="3730625" algn="l"/>
              </a:tabLst>
              <a:defRPr sz="6000" kern="1200">
                <a:solidFill>
                  <a:srgbClr val="FF230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8800" dirty="0">
                <a:solidFill>
                  <a:schemeClr val="tx1"/>
                </a:solidFill>
              </a:rPr>
              <a:t>at UTS College</a:t>
            </a:r>
          </a:p>
        </p:txBody>
      </p:sp>
    </p:spTree>
    <p:extLst>
      <p:ext uri="{BB962C8B-B14F-4D97-AF65-F5344CB8AC3E}">
        <p14:creationId xmlns:p14="http://schemas.microsoft.com/office/powerpoint/2010/main" val="24668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22 people, people smiling">
            <a:extLst>
              <a:ext uri="{FF2B5EF4-FFF2-40B4-BE49-F238E27FC236}">
                <a16:creationId xmlns:a16="http://schemas.microsoft.com/office/drawing/2014/main" id="{6D837852-F52A-4232-A0A9-2F9B7CA77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5"/>
          <a:stretch/>
        </p:blipFill>
        <p:spPr bwMode="auto">
          <a:xfrm>
            <a:off x="20" y="10"/>
            <a:ext cx="24382392" cy="13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84BC5-DACF-44D1-AE3C-9280759F1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681" y="11640320"/>
            <a:ext cx="22420391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7200" dirty="0">
                <a:solidFill>
                  <a:schemeClr val="bg1"/>
                </a:solidFill>
              </a:rPr>
              <a:t>Student Helpers </a:t>
            </a:r>
          </a:p>
        </p:txBody>
      </p:sp>
    </p:spTree>
    <p:extLst>
      <p:ext uri="{BB962C8B-B14F-4D97-AF65-F5344CB8AC3E}">
        <p14:creationId xmlns:p14="http://schemas.microsoft.com/office/powerpoint/2010/main" val="36189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9183C-51E1-4D36-9988-FF0D6BF54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12457"/>
          <a:stretch/>
        </p:blipFill>
        <p:spPr>
          <a:xfrm>
            <a:off x="-1" y="447"/>
            <a:ext cx="24382413" cy="137431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E76C1B-8F39-4061-8832-1A225550CC34}"/>
              </a:ext>
            </a:extLst>
          </p:cNvPr>
          <p:cNvSpPr/>
          <p:nvPr/>
        </p:nvSpPr>
        <p:spPr>
          <a:xfrm>
            <a:off x="7879644" y="2316585"/>
            <a:ext cx="5402866" cy="5402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5A68C7-4A00-4262-B452-03500A42AB0C}"/>
              </a:ext>
            </a:extLst>
          </p:cNvPr>
          <p:cNvSpPr/>
          <p:nvPr/>
        </p:nvSpPr>
        <p:spPr>
          <a:xfrm>
            <a:off x="924606" y="1425972"/>
            <a:ext cx="9488782" cy="9488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284B8A-3BAD-4B05-A81F-84A19A90C3E5}"/>
              </a:ext>
            </a:extLst>
          </p:cNvPr>
          <p:cNvSpPr/>
          <p:nvPr/>
        </p:nvSpPr>
        <p:spPr>
          <a:xfrm>
            <a:off x="1481254" y="9087436"/>
            <a:ext cx="3887661" cy="38876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08E21A-C5E8-4C69-B29E-D1B610C65FDE}"/>
              </a:ext>
            </a:extLst>
          </p:cNvPr>
          <p:cNvSpPr/>
          <p:nvPr/>
        </p:nvSpPr>
        <p:spPr>
          <a:xfrm>
            <a:off x="7088467" y="3748517"/>
            <a:ext cx="6360860" cy="63608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6905B-3679-4962-83F9-5CF8C4ECDC18}"/>
              </a:ext>
            </a:extLst>
          </p:cNvPr>
          <p:cNvSpPr/>
          <p:nvPr/>
        </p:nvSpPr>
        <p:spPr>
          <a:xfrm>
            <a:off x="12330098" y="3185514"/>
            <a:ext cx="984942" cy="984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D4274-AB55-4174-96E8-850404C49C21}"/>
              </a:ext>
            </a:extLst>
          </p:cNvPr>
          <p:cNvSpPr txBox="1"/>
          <p:nvPr/>
        </p:nvSpPr>
        <p:spPr>
          <a:xfrm>
            <a:off x="3372749" y="3211898"/>
            <a:ext cx="60908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9600" b="1" dirty="0">
                <a:solidFill>
                  <a:schemeClr val="tx2"/>
                </a:solidFill>
              </a:rPr>
              <a:t>UTS</a:t>
            </a:r>
            <a:endParaRPr lang="en-AU" sz="9600" dirty="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136E35-2011-4AAD-A537-32CE65E25F16}"/>
              </a:ext>
            </a:extLst>
          </p:cNvPr>
          <p:cNvSpPr/>
          <p:nvPr/>
        </p:nvSpPr>
        <p:spPr>
          <a:xfrm>
            <a:off x="7586273" y="9816116"/>
            <a:ext cx="2326515" cy="23265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E1B49-61D6-4301-8604-E34F518AE01F}"/>
              </a:ext>
            </a:extLst>
          </p:cNvPr>
          <p:cNvSpPr txBox="1"/>
          <p:nvPr/>
        </p:nvSpPr>
        <p:spPr>
          <a:xfrm>
            <a:off x="2227820" y="4751198"/>
            <a:ext cx="10512472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9600" b="1" dirty="0">
                <a:solidFill>
                  <a:schemeClr val="accent2"/>
                </a:solidFill>
              </a:rPr>
              <a:t>Health Services</a:t>
            </a:r>
            <a:endParaRPr lang="en-AU" sz="960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62106C-8531-4CF0-88A5-718EA658895A}"/>
              </a:ext>
            </a:extLst>
          </p:cNvPr>
          <p:cNvSpPr/>
          <p:nvPr/>
        </p:nvSpPr>
        <p:spPr>
          <a:xfrm>
            <a:off x="1211720" y="9785834"/>
            <a:ext cx="1019052" cy="1019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504D32-AC76-4C94-924D-1B969DD57E43}"/>
              </a:ext>
            </a:extLst>
          </p:cNvPr>
          <p:cNvSpPr/>
          <p:nvPr/>
        </p:nvSpPr>
        <p:spPr>
          <a:xfrm>
            <a:off x="9444561" y="9631817"/>
            <a:ext cx="1173068" cy="11730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EACB5D-537D-47AC-98DD-04C2D1D78944}"/>
              </a:ext>
            </a:extLst>
          </p:cNvPr>
          <p:cNvSpPr txBox="1"/>
          <p:nvPr/>
        </p:nvSpPr>
        <p:spPr>
          <a:xfrm>
            <a:off x="3090029" y="6459787"/>
            <a:ext cx="3927052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/>
              <a:t>Available at the main UTS campus, Monday-Friday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5E269-6F08-47AD-9652-783E62AA5353}"/>
              </a:ext>
            </a:extLst>
          </p:cNvPr>
          <p:cNvSpPr txBox="1"/>
          <p:nvPr/>
        </p:nvSpPr>
        <p:spPr>
          <a:xfrm>
            <a:off x="8985126" y="6459787"/>
            <a:ext cx="341758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400"/>
              </a:spcAft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Medicare and Medibank bulk billing available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B35229-EC80-458F-A17A-277C11241ADF}"/>
              </a:ext>
            </a:extLst>
          </p:cNvPr>
          <p:cNvGrpSpPr>
            <a:grpSpLocks noChangeAspect="1"/>
          </p:cNvGrpSpPr>
          <p:nvPr/>
        </p:nvGrpSpPr>
        <p:grpSpPr>
          <a:xfrm>
            <a:off x="1952833" y="6459787"/>
            <a:ext cx="873027" cy="844899"/>
            <a:chOff x="377290" y="1185578"/>
            <a:chExt cx="791989" cy="766471"/>
          </a:xfrm>
          <a:solidFill>
            <a:schemeClr val="accent2"/>
          </a:solidFill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00E5F5E-6332-46AE-94B2-F4461E5939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20" y="1566535"/>
              <a:ext cx="216908" cy="219643"/>
            </a:xfrm>
            <a:custGeom>
              <a:avLst/>
              <a:gdLst>
                <a:gd name="T0" fmla="*/ 0 w 101"/>
                <a:gd name="T1" fmla="*/ 8 h 102"/>
                <a:gd name="T2" fmla="*/ 0 w 101"/>
                <a:gd name="T3" fmla="*/ 94 h 102"/>
                <a:gd name="T4" fmla="*/ 8 w 101"/>
                <a:gd name="T5" fmla="*/ 102 h 102"/>
                <a:gd name="T6" fmla="*/ 93 w 101"/>
                <a:gd name="T7" fmla="*/ 102 h 102"/>
                <a:gd name="T8" fmla="*/ 101 w 101"/>
                <a:gd name="T9" fmla="*/ 94 h 102"/>
                <a:gd name="T10" fmla="*/ 101 w 101"/>
                <a:gd name="T11" fmla="*/ 8 h 102"/>
                <a:gd name="T12" fmla="*/ 93 w 101"/>
                <a:gd name="T13" fmla="*/ 0 h 102"/>
                <a:gd name="T14" fmla="*/ 8 w 101"/>
                <a:gd name="T15" fmla="*/ 0 h 102"/>
                <a:gd name="T16" fmla="*/ 0 w 101"/>
                <a:gd name="T17" fmla="*/ 8 h 102"/>
                <a:gd name="T18" fmla="*/ 15 w 101"/>
                <a:gd name="T19" fmla="*/ 16 h 102"/>
                <a:gd name="T20" fmla="*/ 85 w 101"/>
                <a:gd name="T21" fmla="*/ 16 h 102"/>
                <a:gd name="T22" fmla="*/ 85 w 101"/>
                <a:gd name="T23" fmla="*/ 86 h 102"/>
                <a:gd name="T24" fmla="*/ 15 w 101"/>
                <a:gd name="T25" fmla="*/ 86 h 102"/>
                <a:gd name="T26" fmla="*/ 15 w 101"/>
                <a:gd name="T27" fmla="*/ 1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102">
                  <a:moveTo>
                    <a:pt x="0" y="8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0" y="98"/>
                    <a:pt x="3" y="102"/>
                    <a:pt x="8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8" y="102"/>
                    <a:pt x="101" y="98"/>
                    <a:pt x="101" y="94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4"/>
                    <a:pt x="98" y="0"/>
                    <a:pt x="9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lose/>
                  <a:moveTo>
                    <a:pt x="15" y="16"/>
                  </a:moveTo>
                  <a:cubicBezTo>
                    <a:pt x="85" y="16"/>
                    <a:pt x="85" y="16"/>
                    <a:pt x="85" y="16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15" y="86"/>
                    <a:pt x="15" y="86"/>
                    <a:pt x="15" y="86"/>
                  </a:cubicBezTo>
                  <a:lnTo>
                    <a:pt x="1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CE91FFE-52EC-4535-927A-1D0566E970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290" y="1185578"/>
              <a:ext cx="791989" cy="766471"/>
            </a:xfrm>
            <a:custGeom>
              <a:avLst/>
              <a:gdLst>
                <a:gd name="T0" fmla="*/ 365 w 368"/>
                <a:gd name="T1" fmla="*/ 158 h 356"/>
                <a:gd name="T2" fmla="*/ 191 w 368"/>
                <a:gd name="T3" fmla="*/ 2 h 356"/>
                <a:gd name="T4" fmla="*/ 184 w 368"/>
                <a:gd name="T5" fmla="*/ 0 h 356"/>
                <a:gd name="T6" fmla="*/ 177 w 368"/>
                <a:gd name="T7" fmla="*/ 2 h 356"/>
                <a:gd name="T8" fmla="*/ 126 w 368"/>
                <a:gd name="T9" fmla="*/ 48 h 356"/>
                <a:gd name="T10" fmla="*/ 126 w 368"/>
                <a:gd name="T11" fmla="*/ 8 h 356"/>
                <a:gd name="T12" fmla="*/ 118 w 368"/>
                <a:gd name="T13" fmla="*/ 0 h 356"/>
                <a:gd name="T14" fmla="*/ 69 w 368"/>
                <a:gd name="T15" fmla="*/ 0 h 356"/>
                <a:gd name="T16" fmla="*/ 61 w 368"/>
                <a:gd name="T17" fmla="*/ 8 h 356"/>
                <a:gd name="T18" fmla="*/ 61 w 368"/>
                <a:gd name="T19" fmla="*/ 105 h 356"/>
                <a:gd name="T20" fmla="*/ 3 w 368"/>
                <a:gd name="T21" fmla="*/ 158 h 356"/>
                <a:gd name="T22" fmla="*/ 1 w 368"/>
                <a:gd name="T23" fmla="*/ 163 h 356"/>
                <a:gd name="T24" fmla="*/ 1 w 368"/>
                <a:gd name="T25" fmla="*/ 165 h 356"/>
                <a:gd name="T26" fmla="*/ 3 w 368"/>
                <a:gd name="T27" fmla="*/ 172 h 356"/>
                <a:gd name="T28" fmla="*/ 29 w 368"/>
                <a:gd name="T29" fmla="*/ 201 h 356"/>
                <a:gd name="T30" fmla="*/ 34 w 368"/>
                <a:gd name="T31" fmla="*/ 204 h 356"/>
                <a:gd name="T32" fmla="*/ 40 w 368"/>
                <a:gd name="T33" fmla="*/ 202 h 356"/>
                <a:gd name="T34" fmla="*/ 61 w 368"/>
                <a:gd name="T35" fmla="*/ 182 h 356"/>
                <a:gd name="T36" fmla="*/ 61 w 368"/>
                <a:gd name="T37" fmla="*/ 348 h 356"/>
                <a:gd name="T38" fmla="*/ 69 w 368"/>
                <a:gd name="T39" fmla="*/ 356 h 356"/>
                <a:gd name="T40" fmla="*/ 302 w 368"/>
                <a:gd name="T41" fmla="*/ 356 h 356"/>
                <a:gd name="T42" fmla="*/ 309 w 368"/>
                <a:gd name="T43" fmla="*/ 348 h 356"/>
                <a:gd name="T44" fmla="*/ 309 w 368"/>
                <a:gd name="T45" fmla="*/ 185 h 356"/>
                <a:gd name="T46" fmla="*/ 328 w 368"/>
                <a:gd name="T47" fmla="*/ 202 h 356"/>
                <a:gd name="T48" fmla="*/ 333 w 368"/>
                <a:gd name="T49" fmla="*/ 204 h 356"/>
                <a:gd name="T50" fmla="*/ 334 w 368"/>
                <a:gd name="T51" fmla="*/ 204 h 356"/>
                <a:gd name="T52" fmla="*/ 339 w 368"/>
                <a:gd name="T53" fmla="*/ 201 h 356"/>
                <a:gd name="T54" fmla="*/ 365 w 368"/>
                <a:gd name="T55" fmla="*/ 172 h 356"/>
                <a:gd name="T56" fmla="*/ 367 w 368"/>
                <a:gd name="T57" fmla="*/ 165 h 356"/>
                <a:gd name="T58" fmla="*/ 367 w 368"/>
                <a:gd name="T59" fmla="*/ 163 h 356"/>
                <a:gd name="T60" fmla="*/ 365 w 368"/>
                <a:gd name="T61" fmla="*/ 158 h 356"/>
                <a:gd name="T62" fmla="*/ 77 w 368"/>
                <a:gd name="T63" fmla="*/ 16 h 356"/>
                <a:gd name="T64" fmla="*/ 110 w 368"/>
                <a:gd name="T65" fmla="*/ 16 h 356"/>
                <a:gd name="T66" fmla="*/ 110 w 368"/>
                <a:gd name="T67" fmla="*/ 62 h 356"/>
                <a:gd name="T68" fmla="*/ 77 w 368"/>
                <a:gd name="T69" fmla="*/ 91 h 356"/>
                <a:gd name="T70" fmla="*/ 77 w 368"/>
                <a:gd name="T71" fmla="*/ 16 h 356"/>
                <a:gd name="T72" fmla="*/ 294 w 368"/>
                <a:gd name="T73" fmla="*/ 340 h 356"/>
                <a:gd name="T74" fmla="*/ 77 w 368"/>
                <a:gd name="T75" fmla="*/ 340 h 356"/>
                <a:gd name="T76" fmla="*/ 77 w 368"/>
                <a:gd name="T77" fmla="*/ 170 h 356"/>
                <a:gd name="T78" fmla="*/ 77 w 368"/>
                <a:gd name="T79" fmla="*/ 169 h 356"/>
                <a:gd name="T80" fmla="*/ 184 w 368"/>
                <a:gd name="T81" fmla="*/ 73 h 356"/>
                <a:gd name="T82" fmla="*/ 294 w 368"/>
                <a:gd name="T83" fmla="*/ 171 h 356"/>
                <a:gd name="T84" fmla="*/ 294 w 368"/>
                <a:gd name="T85" fmla="*/ 340 h 356"/>
                <a:gd name="T86" fmla="*/ 333 w 368"/>
                <a:gd name="T87" fmla="*/ 185 h 356"/>
                <a:gd name="T88" fmla="*/ 189 w 368"/>
                <a:gd name="T89" fmla="*/ 57 h 356"/>
                <a:gd name="T90" fmla="*/ 184 w 368"/>
                <a:gd name="T91" fmla="*/ 55 h 356"/>
                <a:gd name="T92" fmla="*/ 179 w 368"/>
                <a:gd name="T93" fmla="*/ 57 h 356"/>
                <a:gd name="T94" fmla="*/ 35 w 368"/>
                <a:gd name="T95" fmla="*/ 185 h 356"/>
                <a:gd name="T96" fmla="*/ 18 w 368"/>
                <a:gd name="T97" fmla="*/ 165 h 356"/>
                <a:gd name="T98" fmla="*/ 73 w 368"/>
                <a:gd name="T99" fmla="*/ 116 h 356"/>
                <a:gd name="T100" fmla="*/ 76 w 368"/>
                <a:gd name="T101" fmla="*/ 114 h 356"/>
                <a:gd name="T102" fmla="*/ 123 w 368"/>
                <a:gd name="T103" fmla="*/ 72 h 356"/>
                <a:gd name="T104" fmla="*/ 124 w 368"/>
                <a:gd name="T105" fmla="*/ 71 h 356"/>
                <a:gd name="T106" fmla="*/ 184 w 368"/>
                <a:gd name="T107" fmla="*/ 17 h 356"/>
                <a:gd name="T108" fmla="*/ 184 w 368"/>
                <a:gd name="T109" fmla="*/ 17 h 356"/>
                <a:gd name="T110" fmla="*/ 350 w 368"/>
                <a:gd name="T111" fmla="*/ 165 h 356"/>
                <a:gd name="T112" fmla="*/ 333 w 368"/>
                <a:gd name="T113" fmla="*/ 18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8" h="356">
                  <a:moveTo>
                    <a:pt x="365" y="158"/>
                  </a:moveTo>
                  <a:cubicBezTo>
                    <a:pt x="191" y="2"/>
                    <a:pt x="191" y="2"/>
                    <a:pt x="191" y="2"/>
                  </a:cubicBezTo>
                  <a:cubicBezTo>
                    <a:pt x="189" y="1"/>
                    <a:pt x="186" y="0"/>
                    <a:pt x="184" y="0"/>
                  </a:cubicBezTo>
                  <a:cubicBezTo>
                    <a:pt x="182" y="0"/>
                    <a:pt x="179" y="1"/>
                    <a:pt x="177" y="2"/>
                  </a:cubicBezTo>
                  <a:cubicBezTo>
                    <a:pt x="126" y="48"/>
                    <a:pt x="126" y="48"/>
                    <a:pt x="126" y="4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4"/>
                    <a:pt x="122" y="0"/>
                    <a:pt x="118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0"/>
                    <a:pt x="61" y="4"/>
                    <a:pt x="61" y="8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2" y="159"/>
                    <a:pt x="1" y="161"/>
                    <a:pt x="1" y="163"/>
                  </a:cubicBezTo>
                  <a:cubicBezTo>
                    <a:pt x="1" y="164"/>
                    <a:pt x="1" y="164"/>
                    <a:pt x="1" y="165"/>
                  </a:cubicBezTo>
                  <a:cubicBezTo>
                    <a:pt x="0" y="167"/>
                    <a:pt x="1" y="170"/>
                    <a:pt x="3" y="172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30" y="203"/>
                    <a:pt x="32" y="204"/>
                    <a:pt x="34" y="204"/>
                  </a:cubicBezTo>
                  <a:cubicBezTo>
                    <a:pt x="36" y="204"/>
                    <a:pt x="38" y="203"/>
                    <a:pt x="40" y="202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61" y="348"/>
                    <a:pt x="61" y="348"/>
                    <a:pt x="61" y="348"/>
                  </a:cubicBezTo>
                  <a:cubicBezTo>
                    <a:pt x="61" y="352"/>
                    <a:pt x="65" y="356"/>
                    <a:pt x="69" y="356"/>
                  </a:cubicBezTo>
                  <a:cubicBezTo>
                    <a:pt x="302" y="356"/>
                    <a:pt x="302" y="356"/>
                    <a:pt x="302" y="356"/>
                  </a:cubicBezTo>
                  <a:cubicBezTo>
                    <a:pt x="306" y="356"/>
                    <a:pt x="309" y="352"/>
                    <a:pt x="309" y="348"/>
                  </a:cubicBezTo>
                  <a:cubicBezTo>
                    <a:pt x="309" y="185"/>
                    <a:pt x="309" y="185"/>
                    <a:pt x="309" y="185"/>
                  </a:cubicBezTo>
                  <a:cubicBezTo>
                    <a:pt x="328" y="202"/>
                    <a:pt x="328" y="202"/>
                    <a:pt x="328" y="202"/>
                  </a:cubicBezTo>
                  <a:cubicBezTo>
                    <a:pt x="329" y="203"/>
                    <a:pt x="331" y="204"/>
                    <a:pt x="333" y="204"/>
                  </a:cubicBezTo>
                  <a:cubicBezTo>
                    <a:pt x="333" y="204"/>
                    <a:pt x="334" y="204"/>
                    <a:pt x="334" y="204"/>
                  </a:cubicBezTo>
                  <a:cubicBezTo>
                    <a:pt x="336" y="204"/>
                    <a:pt x="338" y="203"/>
                    <a:pt x="339" y="201"/>
                  </a:cubicBezTo>
                  <a:cubicBezTo>
                    <a:pt x="365" y="172"/>
                    <a:pt x="365" y="172"/>
                    <a:pt x="365" y="172"/>
                  </a:cubicBezTo>
                  <a:cubicBezTo>
                    <a:pt x="367" y="170"/>
                    <a:pt x="368" y="167"/>
                    <a:pt x="367" y="165"/>
                  </a:cubicBezTo>
                  <a:cubicBezTo>
                    <a:pt x="367" y="164"/>
                    <a:pt x="367" y="164"/>
                    <a:pt x="367" y="163"/>
                  </a:cubicBezTo>
                  <a:cubicBezTo>
                    <a:pt x="367" y="161"/>
                    <a:pt x="366" y="159"/>
                    <a:pt x="365" y="158"/>
                  </a:cubicBezTo>
                  <a:close/>
                  <a:moveTo>
                    <a:pt x="77" y="16"/>
                  </a:moveTo>
                  <a:cubicBezTo>
                    <a:pt x="110" y="16"/>
                    <a:pt x="110" y="16"/>
                    <a:pt x="110" y="1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77" y="91"/>
                    <a:pt x="77" y="91"/>
                    <a:pt x="77" y="91"/>
                  </a:cubicBezTo>
                  <a:lnTo>
                    <a:pt x="77" y="16"/>
                  </a:lnTo>
                  <a:close/>
                  <a:moveTo>
                    <a:pt x="294" y="340"/>
                  </a:moveTo>
                  <a:cubicBezTo>
                    <a:pt x="77" y="340"/>
                    <a:pt x="77" y="340"/>
                    <a:pt x="77" y="34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7" y="169"/>
                    <a:pt x="77" y="169"/>
                  </a:cubicBezTo>
                  <a:cubicBezTo>
                    <a:pt x="184" y="73"/>
                    <a:pt x="184" y="73"/>
                    <a:pt x="184" y="73"/>
                  </a:cubicBezTo>
                  <a:cubicBezTo>
                    <a:pt x="294" y="171"/>
                    <a:pt x="294" y="171"/>
                    <a:pt x="294" y="171"/>
                  </a:cubicBezTo>
                  <a:lnTo>
                    <a:pt x="294" y="340"/>
                  </a:lnTo>
                  <a:close/>
                  <a:moveTo>
                    <a:pt x="333" y="185"/>
                  </a:moveTo>
                  <a:cubicBezTo>
                    <a:pt x="189" y="57"/>
                    <a:pt x="189" y="57"/>
                    <a:pt x="189" y="57"/>
                  </a:cubicBezTo>
                  <a:cubicBezTo>
                    <a:pt x="188" y="55"/>
                    <a:pt x="186" y="55"/>
                    <a:pt x="184" y="55"/>
                  </a:cubicBezTo>
                  <a:cubicBezTo>
                    <a:pt x="182" y="55"/>
                    <a:pt x="180" y="55"/>
                    <a:pt x="179" y="57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4" y="116"/>
                    <a:pt x="75" y="115"/>
                    <a:pt x="76" y="114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1"/>
                    <a:pt x="124" y="71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350" y="165"/>
                    <a:pt x="350" y="165"/>
                    <a:pt x="350" y="165"/>
                  </a:cubicBezTo>
                  <a:lnTo>
                    <a:pt x="333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57E65B-B0E7-40A0-A1A0-A820C9C394B5}"/>
              </a:ext>
            </a:extLst>
          </p:cNvPr>
          <p:cNvGrpSpPr>
            <a:grpSpLocks noChangeAspect="1"/>
          </p:cNvGrpSpPr>
          <p:nvPr/>
        </p:nvGrpSpPr>
        <p:grpSpPr>
          <a:xfrm>
            <a:off x="7832086" y="6459787"/>
            <a:ext cx="917444" cy="837747"/>
            <a:chOff x="4954588" y="3586163"/>
            <a:chExt cx="785812" cy="717550"/>
          </a:xfrm>
          <a:solidFill>
            <a:schemeClr val="accent2"/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149DB9B-59F3-4715-A1AD-520BFC87CD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54588" y="3586163"/>
              <a:ext cx="785812" cy="717550"/>
            </a:xfrm>
            <a:custGeom>
              <a:avLst/>
              <a:gdLst>
                <a:gd name="T0" fmla="*/ 129 w 137"/>
                <a:gd name="T1" fmla="*/ 38 h 125"/>
                <a:gd name="T2" fmla="*/ 127 w 137"/>
                <a:gd name="T3" fmla="*/ 38 h 125"/>
                <a:gd name="T4" fmla="*/ 127 w 137"/>
                <a:gd name="T5" fmla="*/ 14 h 125"/>
                <a:gd name="T6" fmla="*/ 112 w 137"/>
                <a:gd name="T7" fmla="*/ 0 h 125"/>
                <a:gd name="T8" fmla="*/ 15 w 137"/>
                <a:gd name="T9" fmla="*/ 0 h 125"/>
                <a:gd name="T10" fmla="*/ 0 w 137"/>
                <a:gd name="T11" fmla="*/ 14 h 125"/>
                <a:gd name="T12" fmla="*/ 0 w 137"/>
                <a:gd name="T13" fmla="*/ 110 h 125"/>
                <a:gd name="T14" fmla="*/ 15 w 137"/>
                <a:gd name="T15" fmla="*/ 125 h 125"/>
                <a:gd name="T16" fmla="*/ 112 w 137"/>
                <a:gd name="T17" fmla="*/ 125 h 125"/>
                <a:gd name="T18" fmla="*/ 127 w 137"/>
                <a:gd name="T19" fmla="*/ 110 h 125"/>
                <a:gd name="T20" fmla="*/ 127 w 137"/>
                <a:gd name="T21" fmla="*/ 87 h 125"/>
                <a:gd name="T22" fmla="*/ 129 w 137"/>
                <a:gd name="T23" fmla="*/ 87 h 125"/>
                <a:gd name="T24" fmla="*/ 137 w 137"/>
                <a:gd name="T25" fmla="*/ 79 h 125"/>
                <a:gd name="T26" fmla="*/ 137 w 137"/>
                <a:gd name="T27" fmla="*/ 45 h 125"/>
                <a:gd name="T28" fmla="*/ 129 w 137"/>
                <a:gd name="T29" fmla="*/ 38 h 125"/>
                <a:gd name="T30" fmla="*/ 121 w 137"/>
                <a:gd name="T31" fmla="*/ 110 h 125"/>
                <a:gd name="T32" fmla="*/ 112 w 137"/>
                <a:gd name="T33" fmla="*/ 119 h 125"/>
                <a:gd name="T34" fmla="*/ 15 w 137"/>
                <a:gd name="T35" fmla="*/ 119 h 125"/>
                <a:gd name="T36" fmla="*/ 6 w 137"/>
                <a:gd name="T37" fmla="*/ 110 h 125"/>
                <a:gd name="T38" fmla="*/ 6 w 137"/>
                <a:gd name="T39" fmla="*/ 14 h 125"/>
                <a:gd name="T40" fmla="*/ 15 w 137"/>
                <a:gd name="T41" fmla="*/ 5 h 125"/>
                <a:gd name="T42" fmla="*/ 112 w 137"/>
                <a:gd name="T43" fmla="*/ 5 h 125"/>
                <a:gd name="T44" fmla="*/ 121 w 137"/>
                <a:gd name="T45" fmla="*/ 14 h 125"/>
                <a:gd name="T46" fmla="*/ 121 w 137"/>
                <a:gd name="T47" fmla="*/ 38 h 125"/>
                <a:gd name="T48" fmla="*/ 93 w 137"/>
                <a:gd name="T49" fmla="*/ 38 h 125"/>
                <a:gd name="T50" fmla="*/ 71 w 137"/>
                <a:gd name="T51" fmla="*/ 60 h 125"/>
                <a:gd name="T52" fmla="*/ 71 w 137"/>
                <a:gd name="T53" fmla="*/ 65 h 125"/>
                <a:gd name="T54" fmla="*/ 93 w 137"/>
                <a:gd name="T55" fmla="*/ 87 h 125"/>
                <a:gd name="T56" fmla="*/ 121 w 137"/>
                <a:gd name="T57" fmla="*/ 87 h 125"/>
                <a:gd name="T58" fmla="*/ 121 w 137"/>
                <a:gd name="T59" fmla="*/ 110 h 125"/>
                <a:gd name="T60" fmla="*/ 131 w 137"/>
                <a:gd name="T61" fmla="*/ 79 h 125"/>
                <a:gd name="T62" fmla="*/ 129 w 137"/>
                <a:gd name="T63" fmla="*/ 81 h 125"/>
                <a:gd name="T64" fmla="*/ 93 w 137"/>
                <a:gd name="T65" fmla="*/ 81 h 125"/>
                <a:gd name="T66" fmla="*/ 77 w 137"/>
                <a:gd name="T67" fmla="*/ 65 h 125"/>
                <a:gd name="T68" fmla="*/ 77 w 137"/>
                <a:gd name="T69" fmla="*/ 60 h 125"/>
                <a:gd name="T70" fmla="*/ 93 w 137"/>
                <a:gd name="T71" fmla="*/ 43 h 125"/>
                <a:gd name="T72" fmla="*/ 129 w 137"/>
                <a:gd name="T73" fmla="*/ 43 h 125"/>
                <a:gd name="T74" fmla="*/ 131 w 137"/>
                <a:gd name="T75" fmla="*/ 45 h 125"/>
                <a:gd name="T76" fmla="*/ 131 w 137"/>
                <a:gd name="T77" fmla="*/ 7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125">
                  <a:moveTo>
                    <a:pt x="129" y="38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6"/>
                    <a:pt x="120" y="0"/>
                    <a:pt x="11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8"/>
                    <a:pt x="7" y="125"/>
                    <a:pt x="15" y="125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20" y="125"/>
                    <a:pt x="127" y="118"/>
                    <a:pt x="127" y="110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29" y="87"/>
                    <a:pt x="129" y="87"/>
                    <a:pt x="129" y="87"/>
                  </a:cubicBezTo>
                  <a:cubicBezTo>
                    <a:pt x="134" y="87"/>
                    <a:pt x="137" y="84"/>
                    <a:pt x="137" y="79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37" y="41"/>
                    <a:pt x="134" y="38"/>
                    <a:pt x="129" y="38"/>
                  </a:cubicBezTo>
                  <a:close/>
                  <a:moveTo>
                    <a:pt x="121" y="110"/>
                  </a:moveTo>
                  <a:cubicBezTo>
                    <a:pt x="121" y="115"/>
                    <a:pt x="117" y="119"/>
                    <a:pt x="112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0" y="119"/>
                    <a:pt x="6" y="115"/>
                    <a:pt x="6" y="1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9"/>
                    <a:pt x="10" y="5"/>
                    <a:pt x="15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7" y="5"/>
                    <a:pt x="121" y="9"/>
                    <a:pt x="121" y="14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81" y="38"/>
                    <a:pt x="71" y="48"/>
                    <a:pt x="71" y="60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7"/>
                    <a:pt x="81" y="87"/>
                    <a:pt x="93" y="87"/>
                  </a:cubicBezTo>
                  <a:cubicBezTo>
                    <a:pt x="121" y="87"/>
                    <a:pt x="121" y="87"/>
                    <a:pt x="121" y="87"/>
                  </a:cubicBezTo>
                  <a:lnTo>
                    <a:pt x="121" y="110"/>
                  </a:lnTo>
                  <a:close/>
                  <a:moveTo>
                    <a:pt x="131" y="79"/>
                  </a:moveTo>
                  <a:cubicBezTo>
                    <a:pt x="131" y="80"/>
                    <a:pt x="130" y="81"/>
                    <a:pt x="129" y="81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84" y="81"/>
                    <a:pt x="77" y="74"/>
                    <a:pt x="77" y="65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51"/>
                    <a:pt x="84" y="43"/>
                    <a:pt x="93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30" y="43"/>
                    <a:pt x="131" y="44"/>
                    <a:pt x="131" y="45"/>
                  </a:cubicBezTo>
                  <a:lnTo>
                    <a:pt x="13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9C12138-CBF7-4BBA-8EF0-B7282B1B60D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430838" y="3873501"/>
              <a:ext cx="138112" cy="138113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2 h 24"/>
                <a:gd name="T8" fmla="*/ 12 w 24"/>
                <a:gd name="T9" fmla="*/ 0 h 24"/>
                <a:gd name="T10" fmla="*/ 12 w 24"/>
                <a:gd name="T11" fmla="*/ 18 h 24"/>
                <a:gd name="T12" fmla="*/ 6 w 24"/>
                <a:gd name="T13" fmla="*/ 12 h 24"/>
                <a:gd name="T14" fmla="*/ 12 w 24"/>
                <a:gd name="T15" fmla="*/ 6 h 24"/>
                <a:gd name="T16" fmla="*/ 18 w 24"/>
                <a:gd name="T17" fmla="*/ 12 h 24"/>
                <a:gd name="T18" fmla="*/ 12 w 24"/>
                <a:gd name="T1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19"/>
                    <a:pt x="6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lose/>
                  <a:moveTo>
                    <a:pt x="12" y="18"/>
                  </a:moveTo>
                  <a:cubicBezTo>
                    <a:pt x="9" y="18"/>
                    <a:pt x="6" y="16"/>
                    <a:pt x="6" y="12"/>
                  </a:cubicBezTo>
                  <a:cubicBezTo>
                    <a:pt x="6" y="9"/>
                    <a:pt x="9" y="6"/>
                    <a:pt x="12" y="6"/>
                  </a:cubicBezTo>
                  <a:cubicBezTo>
                    <a:pt x="16" y="6"/>
                    <a:pt x="18" y="9"/>
                    <a:pt x="18" y="12"/>
                  </a:cubicBezTo>
                  <a:cubicBezTo>
                    <a:pt x="18" y="16"/>
                    <a:pt x="16" y="18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</p:spTree>
    <p:extLst>
      <p:ext uri="{BB962C8B-B14F-4D97-AF65-F5344CB8AC3E}">
        <p14:creationId xmlns:p14="http://schemas.microsoft.com/office/powerpoint/2010/main" val="38750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669 -0.17708 L -3.75E-6 -2.59259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8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169 -0.19051 L -4.79167E-6 3.33333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95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9661 -0.14746 L 1.875E-6 2.59259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736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1" grpId="0"/>
      <p:bldP spid="12" grpId="0" animBg="1"/>
      <p:bldP spid="13" grpId="0"/>
      <p:bldP spid="15" grpId="0" animBg="1"/>
      <p:bldP spid="20" grpId="0" animBg="1"/>
      <p:bldP spid="20" grpId="1" animBg="1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4AFD4-1BA6-4C1E-B4F8-AC205D4D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882" r="-1" b="6019"/>
          <a:stretch/>
        </p:blipFill>
        <p:spPr>
          <a:xfrm>
            <a:off x="-1" y="447"/>
            <a:ext cx="24382413" cy="1371510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71744F7-DCC0-41A6-8012-345175481A71}"/>
              </a:ext>
            </a:extLst>
          </p:cNvPr>
          <p:cNvSpPr/>
          <p:nvPr/>
        </p:nvSpPr>
        <p:spPr>
          <a:xfrm>
            <a:off x="-1" y="447"/>
            <a:ext cx="24382413" cy="1371510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8597748 w 12192000"/>
              <a:gd name="connsiteY5" fmla="*/ 552973 h 6858000"/>
              <a:gd name="connsiteX6" fmla="*/ 5754844 w 12192000"/>
              <a:gd name="connsiteY6" fmla="*/ 3395877 h 6858000"/>
              <a:gd name="connsiteX7" fmla="*/ 8597748 w 12192000"/>
              <a:gd name="connsiteY7" fmla="*/ 6238781 h 6858000"/>
              <a:gd name="connsiteX8" fmla="*/ 11440652 w 12192000"/>
              <a:gd name="connsiteY8" fmla="*/ 3395877 h 6858000"/>
              <a:gd name="connsiteX9" fmla="*/ 8597748 w 12192000"/>
              <a:gd name="connsiteY9" fmla="*/ 5529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8597748" y="552973"/>
                </a:moveTo>
                <a:cubicBezTo>
                  <a:pt x="7027655" y="552973"/>
                  <a:pt x="5754844" y="1825784"/>
                  <a:pt x="5754844" y="3395877"/>
                </a:cubicBezTo>
                <a:cubicBezTo>
                  <a:pt x="5754844" y="4965970"/>
                  <a:pt x="7027655" y="6238781"/>
                  <a:pt x="8597748" y="6238781"/>
                </a:cubicBezTo>
                <a:cubicBezTo>
                  <a:pt x="10167841" y="6238781"/>
                  <a:pt x="11440652" y="4965970"/>
                  <a:pt x="11440652" y="3395877"/>
                </a:cubicBezTo>
                <a:cubicBezTo>
                  <a:pt x="11440652" y="1825784"/>
                  <a:pt x="10167841" y="552973"/>
                  <a:pt x="8597748" y="55297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4B9B9E-C135-4B1C-B4A5-56815945EFC4}"/>
              </a:ext>
            </a:extLst>
          </p:cNvPr>
          <p:cNvSpPr/>
          <p:nvPr/>
        </p:nvSpPr>
        <p:spPr>
          <a:xfrm>
            <a:off x="15730897" y="7791087"/>
            <a:ext cx="745733" cy="1233972"/>
          </a:xfrm>
          <a:custGeom>
            <a:avLst/>
            <a:gdLst>
              <a:gd name="connsiteX0" fmla="*/ 208587 w 372891"/>
              <a:gd name="connsiteY0" fmla="*/ 0 h 617026"/>
              <a:gd name="connsiteX1" fmla="*/ 218961 w 372891"/>
              <a:gd name="connsiteY1" fmla="*/ 87507 h 617026"/>
              <a:gd name="connsiteX2" fmla="*/ 299241 w 372891"/>
              <a:gd name="connsiteY2" fmla="*/ 423139 h 617026"/>
              <a:gd name="connsiteX3" fmla="*/ 372891 w 372891"/>
              <a:gd name="connsiteY3" fmla="*/ 617026 h 617026"/>
              <a:gd name="connsiteX4" fmla="*/ 366232 w 372891"/>
              <a:gd name="connsiteY4" fmla="*/ 611532 h 617026"/>
              <a:gd name="connsiteX5" fmla="*/ 25007 w 372891"/>
              <a:gd name="connsiteY5" fmla="*/ 507302 h 617026"/>
              <a:gd name="connsiteX6" fmla="*/ 0 w 372891"/>
              <a:gd name="connsiteY6" fmla="*/ 509823 h 617026"/>
              <a:gd name="connsiteX7" fmla="*/ 39050 w 372891"/>
              <a:gd name="connsiteY7" fmla="*/ 357953 h 617026"/>
              <a:gd name="connsiteX8" fmla="*/ 71737 w 372891"/>
              <a:gd name="connsiteY8" fmla="*/ 33705 h 617026"/>
              <a:gd name="connsiteX9" fmla="*/ 71040 w 372891"/>
              <a:gd name="connsiteY9" fmla="*/ 19902 h 617026"/>
              <a:gd name="connsiteX10" fmla="*/ 88941 w 372891"/>
              <a:gd name="connsiteY10" fmla="*/ 18998 h 617026"/>
              <a:gd name="connsiteX11" fmla="*/ 201526 w 372891"/>
              <a:gd name="connsiteY11" fmla="*/ 1816 h 617026"/>
              <a:gd name="connsiteX12" fmla="*/ 208587 w 372891"/>
              <a:gd name="connsiteY12" fmla="*/ 0 h 61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2891" h="617026">
                <a:moveTo>
                  <a:pt x="208587" y="0"/>
                </a:moveTo>
                <a:lnTo>
                  <a:pt x="218961" y="87507"/>
                </a:lnTo>
                <a:cubicBezTo>
                  <a:pt x="237178" y="202382"/>
                  <a:pt x="264164" y="314478"/>
                  <a:pt x="299241" y="423139"/>
                </a:cubicBezTo>
                <a:lnTo>
                  <a:pt x="372891" y="617026"/>
                </a:lnTo>
                <a:lnTo>
                  <a:pt x="366232" y="611532"/>
                </a:lnTo>
                <a:cubicBezTo>
                  <a:pt x="268827" y="545727"/>
                  <a:pt x="151404" y="507302"/>
                  <a:pt x="25007" y="507302"/>
                </a:cubicBezTo>
                <a:lnTo>
                  <a:pt x="0" y="509823"/>
                </a:lnTo>
                <a:lnTo>
                  <a:pt x="39050" y="357953"/>
                </a:lnTo>
                <a:cubicBezTo>
                  <a:pt x="60482" y="253218"/>
                  <a:pt x="71737" y="144776"/>
                  <a:pt x="71737" y="33705"/>
                </a:cubicBezTo>
                <a:lnTo>
                  <a:pt x="71040" y="19902"/>
                </a:lnTo>
                <a:lnTo>
                  <a:pt x="88941" y="18998"/>
                </a:lnTo>
                <a:cubicBezTo>
                  <a:pt x="127059" y="15127"/>
                  <a:pt x="164619" y="9368"/>
                  <a:pt x="201526" y="1816"/>
                </a:cubicBezTo>
                <a:lnTo>
                  <a:pt x="2085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7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AA1B05-4C99-44A0-B4B7-85DDA4B332CB}"/>
              </a:ext>
            </a:extLst>
          </p:cNvPr>
          <p:cNvSpPr txBox="1"/>
          <p:nvPr/>
        </p:nvSpPr>
        <p:spPr>
          <a:xfrm>
            <a:off x="979007" y="983527"/>
            <a:ext cx="9599585" cy="7091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/>
              <a:t>Overseas Student health insurance </a:t>
            </a:r>
            <a:br>
              <a:rPr lang="en-US" sz="9600" b="1" dirty="0"/>
            </a:br>
            <a:r>
              <a:rPr lang="en-US" sz="9600" b="1" dirty="0">
                <a:solidFill>
                  <a:schemeClr val="accent1"/>
                </a:solidFill>
              </a:rPr>
              <a:t>for international students</a:t>
            </a:r>
            <a:br>
              <a:rPr lang="en-US" sz="9600" b="1" dirty="0"/>
            </a:br>
            <a:endParaRPr lang="en-AU" sz="9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3826FA-9ECA-4CAA-BFDA-7CF964E8E5E4}"/>
              </a:ext>
            </a:extLst>
          </p:cNvPr>
          <p:cNvSpPr txBox="1"/>
          <p:nvPr/>
        </p:nvSpPr>
        <p:spPr>
          <a:xfrm>
            <a:off x="4937644" y="9053325"/>
            <a:ext cx="6307017" cy="2877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4400" b="1"/>
              <a:t>Speak to the Medibank representative at the</a:t>
            </a:r>
            <a:br>
              <a:rPr lang="en-US" sz="4400" b="1"/>
            </a:br>
            <a:r>
              <a:rPr lang="en-US" sz="4400" b="1"/>
              <a:t>Welcome Day next week or our friendly volunteers</a:t>
            </a:r>
            <a:endParaRPr lang="en-US" sz="4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196A1D-29F3-4296-811A-2DF26954271D}"/>
              </a:ext>
            </a:extLst>
          </p:cNvPr>
          <p:cNvSpPr/>
          <p:nvPr/>
        </p:nvSpPr>
        <p:spPr>
          <a:xfrm>
            <a:off x="21997019" y="8034509"/>
            <a:ext cx="1217069" cy="121706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9902A1-6A68-45AF-990A-8DE76E59B383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08" y="8755044"/>
            <a:ext cx="2013565" cy="1796101"/>
            <a:chOff x="8012112" y="7373939"/>
            <a:chExt cx="793750" cy="708025"/>
          </a:xfrm>
          <a:solidFill>
            <a:schemeClr val="accent1"/>
          </a:solidFill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062F8146-F502-4DEE-9EA7-A49411C82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2112" y="7373939"/>
              <a:ext cx="793750" cy="708025"/>
            </a:xfrm>
            <a:custGeom>
              <a:avLst/>
              <a:gdLst>
                <a:gd name="T0" fmla="*/ 339 w 346"/>
                <a:gd name="T1" fmla="*/ 22 h 309"/>
                <a:gd name="T2" fmla="*/ 282 w 346"/>
                <a:gd name="T3" fmla="*/ 22 h 309"/>
                <a:gd name="T4" fmla="*/ 282 w 346"/>
                <a:gd name="T5" fmla="*/ 8 h 309"/>
                <a:gd name="T6" fmla="*/ 274 w 346"/>
                <a:gd name="T7" fmla="*/ 0 h 309"/>
                <a:gd name="T8" fmla="*/ 266 w 346"/>
                <a:gd name="T9" fmla="*/ 8 h 309"/>
                <a:gd name="T10" fmla="*/ 266 w 346"/>
                <a:gd name="T11" fmla="*/ 22 h 309"/>
                <a:gd name="T12" fmla="*/ 215 w 346"/>
                <a:gd name="T13" fmla="*/ 22 h 309"/>
                <a:gd name="T14" fmla="*/ 215 w 346"/>
                <a:gd name="T15" fmla="*/ 8 h 309"/>
                <a:gd name="T16" fmla="*/ 207 w 346"/>
                <a:gd name="T17" fmla="*/ 0 h 309"/>
                <a:gd name="T18" fmla="*/ 199 w 346"/>
                <a:gd name="T19" fmla="*/ 8 h 309"/>
                <a:gd name="T20" fmla="*/ 199 w 346"/>
                <a:gd name="T21" fmla="*/ 22 h 309"/>
                <a:gd name="T22" fmla="*/ 147 w 346"/>
                <a:gd name="T23" fmla="*/ 22 h 309"/>
                <a:gd name="T24" fmla="*/ 147 w 346"/>
                <a:gd name="T25" fmla="*/ 8 h 309"/>
                <a:gd name="T26" fmla="*/ 140 w 346"/>
                <a:gd name="T27" fmla="*/ 0 h 309"/>
                <a:gd name="T28" fmla="*/ 132 w 346"/>
                <a:gd name="T29" fmla="*/ 8 h 309"/>
                <a:gd name="T30" fmla="*/ 132 w 346"/>
                <a:gd name="T31" fmla="*/ 22 h 309"/>
                <a:gd name="T32" fmla="*/ 80 w 346"/>
                <a:gd name="T33" fmla="*/ 22 h 309"/>
                <a:gd name="T34" fmla="*/ 80 w 346"/>
                <a:gd name="T35" fmla="*/ 8 h 309"/>
                <a:gd name="T36" fmla="*/ 73 w 346"/>
                <a:gd name="T37" fmla="*/ 0 h 309"/>
                <a:gd name="T38" fmla="*/ 65 w 346"/>
                <a:gd name="T39" fmla="*/ 8 h 309"/>
                <a:gd name="T40" fmla="*/ 65 w 346"/>
                <a:gd name="T41" fmla="*/ 22 h 309"/>
                <a:gd name="T42" fmla="*/ 8 w 346"/>
                <a:gd name="T43" fmla="*/ 22 h 309"/>
                <a:gd name="T44" fmla="*/ 0 w 346"/>
                <a:gd name="T45" fmla="*/ 30 h 309"/>
                <a:gd name="T46" fmla="*/ 0 w 346"/>
                <a:gd name="T47" fmla="*/ 302 h 309"/>
                <a:gd name="T48" fmla="*/ 8 w 346"/>
                <a:gd name="T49" fmla="*/ 309 h 309"/>
                <a:gd name="T50" fmla="*/ 339 w 346"/>
                <a:gd name="T51" fmla="*/ 309 h 309"/>
                <a:gd name="T52" fmla="*/ 346 w 346"/>
                <a:gd name="T53" fmla="*/ 302 h 309"/>
                <a:gd name="T54" fmla="*/ 346 w 346"/>
                <a:gd name="T55" fmla="*/ 30 h 309"/>
                <a:gd name="T56" fmla="*/ 339 w 346"/>
                <a:gd name="T57" fmla="*/ 22 h 309"/>
                <a:gd name="T58" fmla="*/ 331 w 346"/>
                <a:gd name="T59" fmla="*/ 294 h 309"/>
                <a:gd name="T60" fmla="*/ 16 w 346"/>
                <a:gd name="T61" fmla="*/ 294 h 309"/>
                <a:gd name="T62" fmla="*/ 16 w 346"/>
                <a:gd name="T63" fmla="*/ 38 h 309"/>
                <a:gd name="T64" fmla="*/ 65 w 346"/>
                <a:gd name="T65" fmla="*/ 38 h 309"/>
                <a:gd name="T66" fmla="*/ 65 w 346"/>
                <a:gd name="T67" fmla="*/ 54 h 309"/>
                <a:gd name="T68" fmla="*/ 73 w 346"/>
                <a:gd name="T69" fmla="*/ 62 h 309"/>
                <a:gd name="T70" fmla="*/ 80 w 346"/>
                <a:gd name="T71" fmla="*/ 54 h 309"/>
                <a:gd name="T72" fmla="*/ 80 w 346"/>
                <a:gd name="T73" fmla="*/ 38 h 309"/>
                <a:gd name="T74" fmla="*/ 132 w 346"/>
                <a:gd name="T75" fmla="*/ 38 h 309"/>
                <a:gd name="T76" fmla="*/ 132 w 346"/>
                <a:gd name="T77" fmla="*/ 54 h 309"/>
                <a:gd name="T78" fmla="*/ 140 w 346"/>
                <a:gd name="T79" fmla="*/ 62 h 309"/>
                <a:gd name="T80" fmla="*/ 147 w 346"/>
                <a:gd name="T81" fmla="*/ 54 h 309"/>
                <a:gd name="T82" fmla="*/ 147 w 346"/>
                <a:gd name="T83" fmla="*/ 38 h 309"/>
                <a:gd name="T84" fmla="*/ 199 w 346"/>
                <a:gd name="T85" fmla="*/ 38 h 309"/>
                <a:gd name="T86" fmla="*/ 199 w 346"/>
                <a:gd name="T87" fmla="*/ 54 h 309"/>
                <a:gd name="T88" fmla="*/ 207 w 346"/>
                <a:gd name="T89" fmla="*/ 62 h 309"/>
                <a:gd name="T90" fmla="*/ 215 w 346"/>
                <a:gd name="T91" fmla="*/ 54 h 309"/>
                <a:gd name="T92" fmla="*/ 215 w 346"/>
                <a:gd name="T93" fmla="*/ 38 h 309"/>
                <a:gd name="T94" fmla="*/ 266 w 346"/>
                <a:gd name="T95" fmla="*/ 38 h 309"/>
                <a:gd name="T96" fmla="*/ 266 w 346"/>
                <a:gd name="T97" fmla="*/ 54 h 309"/>
                <a:gd name="T98" fmla="*/ 274 w 346"/>
                <a:gd name="T99" fmla="*/ 62 h 309"/>
                <a:gd name="T100" fmla="*/ 282 w 346"/>
                <a:gd name="T101" fmla="*/ 54 h 309"/>
                <a:gd name="T102" fmla="*/ 282 w 346"/>
                <a:gd name="T103" fmla="*/ 38 h 309"/>
                <a:gd name="T104" fmla="*/ 331 w 346"/>
                <a:gd name="T105" fmla="*/ 38 h 309"/>
                <a:gd name="T106" fmla="*/ 331 w 346"/>
                <a:gd name="T107" fmla="*/ 29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6" h="309">
                  <a:moveTo>
                    <a:pt x="339" y="22"/>
                  </a:moveTo>
                  <a:cubicBezTo>
                    <a:pt x="282" y="22"/>
                    <a:pt x="282" y="22"/>
                    <a:pt x="282" y="22"/>
                  </a:cubicBezTo>
                  <a:cubicBezTo>
                    <a:pt x="282" y="8"/>
                    <a:pt x="282" y="8"/>
                    <a:pt x="282" y="8"/>
                  </a:cubicBezTo>
                  <a:cubicBezTo>
                    <a:pt x="282" y="3"/>
                    <a:pt x="278" y="0"/>
                    <a:pt x="274" y="0"/>
                  </a:cubicBezTo>
                  <a:cubicBezTo>
                    <a:pt x="270" y="0"/>
                    <a:pt x="266" y="3"/>
                    <a:pt x="266" y="8"/>
                  </a:cubicBezTo>
                  <a:cubicBezTo>
                    <a:pt x="266" y="22"/>
                    <a:pt x="266" y="22"/>
                    <a:pt x="266" y="22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215" y="8"/>
                    <a:pt x="215" y="8"/>
                    <a:pt x="215" y="8"/>
                  </a:cubicBezTo>
                  <a:cubicBezTo>
                    <a:pt x="215" y="3"/>
                    <a:pt x="211" y="0"/>
                    <a:pt x="207" y="0"/>
                  </a:cubicBezTo>
                  <a:cubicBezTo>
                    <a:pt x="202" y="0"/>
                    <a:pt x="199" y="3"/>
                    <a:pt x="199" y="8"/>
                  </a:cubicBezTo>
                  <a:cubicBezTo>
                    <a:pt x="199" y="22"/>
                    <a:pt x="199" y="22"/>
                    <a:pt x="199" y="22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3"/>
                    <a:pt x="144" y="0"/>
                    <a:pt x="140" y="0"/>
                  </a:cubicBezTo>
                  <a:cubicBezTo>
                    <a:pt x="135" y="0"/>
                    <a:pt x="132" y="3"/>
                    <a:pt x="132" y="8"/>
                  </a:cubicBezTo>
                  <a:cubicBezTo>
                    <a:pt x="132" y="22"/>
                    <a:pt x="132" y="22"/>
                    <a:pt x="132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3"/>
                    <a:pt x="77" y="0"/>
                    <a:pt x="73" y="0"/>
                  </a:cubicBezTo>
                  <a:cubicBezTo>
                    <a:pt x="68" y="0"/>
                    <a:pt x="65" y="3"/>
                    <a:pt x="65" y="8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2"/>
                    <a:pt x="0" y="25"/>
                    <a:pt x="0" y="3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06"/>
                    <a:pt x="4" y="309"/>
                    <a:pt x="8" y="309"/>
                  </a:cubicBezTo>
                  <a:cubicBezTo>
                    <a:pt x="339" y="309"/>
                    <a:pt x="339" y="309"/>
                    <a:pt x="339" y="309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30"/>
                    <a:pt x="346" y="30"/>
                    <a:pt x="346" y="30"/>
                  </a:cubicBezTo>
                  <a:cubicBezTo>
                    <a:pt x="346" y="25"/>
                    <a:pt x="343" y="22"/>
                    <a:pt x="339" y="22"/>
                  </a:cubicBezTo>
                  <a:close/>
                  <a:moveTo>
                    <a:pt x="331" y="294"/>
                  </a:moveTo>
                  <a:cubicBezTo>
                    <a:pt x="16" y="294"/>
                    <a:pt x="16" y="294"/>
                    <a:pt x="16" y="294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5" y="58"/>
                    <a:pt x="68" y="62"/>
                    <a:pt x="73" y="62"/>
                  </a:cubicBezTo>
                  <a:cubicBezTo>
                    <a:pt x="77" y="62"/>
                    <a:pt x="80" y="58"/>
                    <a:pt x="80" y="54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2" y="58"/>
                    <a:pt x="135" y="62"/>
                    <a:pt x="140" y="62"/>
                  </a:cubicBezTo>
                  <a:cubicBezTo>
                    <a:pt x="144" y="62"/>
                    <a:pt x="147" y="58"/>
                    <a:pt x="147" y="54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99" y="38"/>
                    <a:pt x="199" y="38"/>
                    <a:pt x="199" y="38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9" y="58"/>
                    <a:pt x="202" y="62"/>
                    <a:pt x="207" y="62"/>
                  </a:cubicBezTo>
                  <a:cubicBezTo>
                    <a:pt x="211" y="62"/>
                    <a:pt x="215" y="58"/>
                    <a:pt x="215" y="54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66" y="38"/>
                    <a:pt x="266" y="38"/>
                    <a:pt x="266" y="38"/>
                  </a:cubicBezTo>
                  <a:cubicBezTo>
                    <a:pt x="266" y="54"/>
                    <a:pt x="266" y="54"/>
                    <a:pt x="266" y="54"/>
                  </a:cubicBezTo>
                  <a:cubicBezTo>
                    <a:pt x="266" y="58"/>
                    <a:pt x="270" y="62"/>
                    <a:pt x="274" y="62"/>
                  </a:cubicBezTo>
                  <a:cubicBezTo>
                    <a:pt x="278" y="62"/>
                    <a:pt x="282" y="58"/>
                    <a:pt x="282" y="54"/>
                  </a:cubicBezTo>
                  <a:cubicBezTo>
                    <a:pt x="282" y="38"/>
                    <a:pt x="282" y="38"/>
                    <a:pt x="282" y="38"/>
                  </a:cubicBezTo>
                  <a:cubicBezTo>
                    <a:pt x="331" y="38"/>
                    <a:pt x="331" y="38"/>
                    <a:pt x="331" y="38"/>
                  </a:cubicBezTo>
                  <a:lnTo>
                    <a:pt x="331" y="2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647B349-7860-4AE3-8233-2C01DBC15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7" y="7621589"/>
              <a:ext cx="36513" cy="61913"/>
            </a:xfrm>
            <a:custGeom>
              <a:avLst/>
              <a:gdLst>
                <a:gd name="T0" fmla="*/ 8 w 16"/>
                <a:gd name="T1" fmla="*/ 0 h 27"/>
                <a:gd name="T2" fmla="*/ 0 w 16"/>
                <a:gd name="T3" fmla="*/ 8 h 27"/>
                <a:gd name="T4" fmla="*/ 0 w 16"/>
                <a:gd name="T5" fmla="*/ 19 h 27"/>
                <a:gd name="T6" fmla="*/ 8 w 16"/>
                <a:gd name="T7" fmla="*/ 27 h 27"/>
                <a:gd name="T8" fmla="*/ 16 w 16"/>
                <a:gd name="T9" fmla="*/ 19 h 27"/>
                <a:gd name="T10" fmla="*/ 16 w 16"/>
                <a:gd name="T11" fmla="*/ 8 h 27"/>
                <a:gd name="T12" fmla="*/ 8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ubicBezTo>
                    <a:pt x="13" y="27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DC067224-D2B9-49C8-B9C5-95F54EFE0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7" y="7621589"/>
              <a:ext cx="36513" cy="61913"/>
            </a:xfrm>
            <a:custGeom>
              <a:avLst/>
              <a:gdLst>
                <a:gd name="T0" fmla="*/ 8 w 16"/>
                <a:gd name="T1" fmla="*/ 0 h 27"/>
                <a:gd name="T2" fmla="*/ 0 w 16"/>
                <a:gd name="T3" fmla="*/ 8 h 27"/>
                <a:gd name="T4" fmla="*/ 0 w 16"/>
                <a:gd name="T5" fmla="*/ 19 h 27"/>
                <a:gd name="T6" fmla="*/ 8 w 16"/>
                <a:gd name="T7" fmla="*/ 27 h 27"/>
                <a:gd name="T8" fmla="*/ 16 w 16"/>
                <a:gd name="T9" fmla="*/ 19 h 27"/>
                <a:gd name="T10" fmla="*/ 16 w 16"/>
                <a:gd name="T11" fmla="*/ 8 h 27"/>
                <a:gd name="T12" fmla="*/ 8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ubicBezTo>
                    <a:pt x="13" y="27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916311CD-5688-44AB-9E09-840C5296A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112" y="7621589"/>
              <a:ext cx="34925" cy="61913"/>
            </a:xfrm>
            <a:custGeom>
              <a:avLst/>
              <a:gdLst>
                <a:gd name="T0" fmla="*/ 7 w 15"/>
                <a:gd name="T1" fmla="*/ 0 h 27"/>
                <a:gd name="T2" fmla="*/ 0 w 15"/>
                <a:gd name="T3" fmla="*/ 8 h 27"/>
                <a:gd name="T4" fmla="*/ 0 w 15"/>
                <a:gd name="T5" fmla="*/ 19 h 27"/>
                <a:gd name="T6" fmla="*/ 7 w 15"/>
                <a:gd name="T7" fmla="*/ 27 h 27"/>
                <a:gd name="T8" fmla="*/ 15 w 15"/>
                <a:gd name="T9" fmla="*/ 19 h 27"/>
                <a:gd name="T10" fmla="*/ 15 w 15"/>
                <a:gd name="T11" fmla="*/ 8 h 27"/>
                <a:gd name="T12" fmla="*/ 7 w 1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7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7"/>
                    <a:pt x="7" y="27"/>
                  </a:cubicBezTo>
                  <a:cubicBezTo>
                    <a:pt x="12" y="27"/>
                    <a:pt x="15" y="24"/>
                    <a:pt x="15" y="1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FCFFEC1E-F30F-45A3-80BD-411D8FD06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3762" y="7621589"/>
              <a:ext cx="34925" cy="61913"/>
            </a:xfrm>
            <a:custGeom>
              <a:avLst/>
              <a:gdLst>
                <a:gd name="T0" fmla="*/ 7 w 15"/>
                <a:gd name="T1" fmla="*/ 27 h 27"/>
                <a:gd name="T2" fmla="*/ 15 w 15"/>
                <a:gd name="T3" fmla="*/ 19 h 27"/>
                <a:gd name="T4" fmla="*/ 15 w 15"/>
                <a:gd name="T5" fmla="*/ 8 h 27"/>
                <a:gd name="T6" fmla="*/ 7 w 15"/>
                <a:gd name="T7" fmla="*/ 0 h 27"/>
                <a:gd name="T8" fmla="*/ 0 w 15"/>
                <a:gd name="T9" fmla="*/ 8 h 27"/>
                <a:gd name="T10" fmla="*/ 0 w 15"/>
                <a:gd name="T11" fmla="*/ 19 h 27"/>
                <a:gd name="T12" fmla="*/ 7 w 15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7" y="27"/>
                  </a:moveTo>
                  <a:cubicBezTo>
                    <a:pt x="12" y="27"/>
                    <a:pt x="15" y="24"/>
                    <a:pt x="15" y="1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7"/>
                    <a:pt x="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78BFBFF5-DD17-4871-9986-97367E36C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7" y="7889876"/>
              <a:ext cx="36513" cy="63500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8 h 28"/>
                <a:gd name="T4" fmla="*/ 0 w 16"/>
                <a:gd name="T5" fmla="*/ 20 h 28"/>
                <a:gd name="T6" fmla="*/ 8 w 16"/>
                <a:gd name="T7" fmla="*/ 28 h 28"/>
                <a:gd name="T8" fmla="*/ 16 w 16"/>
                <a:gd name="T9" fmla="*/ 20 h 28"/>
                <a:gd name="T10" fmla="*/ 16 w 16"/>
                <a:gd name="T11" fmla="*/ 8 h 28"/>
                <a:gd name="T12" fmla="*/ 8 w 1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56ABBB7-9EF7-4178-869A-7737DCEC9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7" y="7889876"/>
              <a:ext cx="36513" cy="63500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8 h 28"/>
                <a:gd name="T4" fmla="*/ 0 w 16"/>
                <a:gd name="T5" fmla="*/ 20 h 28"/>
                <a:gd name="T6" fmla="*/ 8 w 16"/>
                <a:gd name="T7" fmla="*/ 28 h 28"/>
                <a:gd name="T8" fmla="*/ 16 w 16"/>
                <a:gd name="T9" fmla="*/ 20 h 28"/>
                <a:gd name="T10" fmla="*/ 16 w 16"/>
                <a:gd name="T11" fmla="*/ 8 h 28"/>
                <a:gd name="T12" fmla="*/ 8 w 1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EB44DBF-29BB-451A-A5C6-9132D2947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112" y="7889876"/>
              <a:ext cx="34925" cy="63500"/>
            </a:xfrm>
            <a:custGeom>
              <a:avLst/>
              <a:gdLst>
                <a:gd name="T0" fmla="*/ 7 w 15"/>
                <a:gd name="T1" fmla="*/ 0 h 28"/>
                <a:gd name="T2" fmla="*/ 0 w 15"/>
                <a:gd name="T3" fmla="*/ 8 h 28"/>
                <a:gd name="T4" fmla="*/ 0 w 15"/>
                <a:gd name="T5" fmla="*/ 20 h 28"/>
                <a:gd name="T6" fmla="*/ 7 w 15"/>
                <a:gd name="T7" fmla="*/ 28 h 28"/>
                <a:gd name="T8" fmla="*/ 15 w 15"/>
                <a:gd name="T9" fmla="*/ 20 h 28"/>
                <a:gd name="T10" fmla="*/ 15 w 15"/>
                <a:gd name="T11" fmla="*/ 8 h 28"/>
                <a:gd name="T12" fmla="*/ 7 w 15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3" y="28"/>
                    <a:pt x="7" y="28"/>
                  </a:cubicBezTo>
                  <a:cubicBezTo>
                    <a:pt x="12" y="28"/>
                    <a:pt x="15" y="24"/>
                    <a:pt x="15" y="2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803DE964-7D8B-4BA1-A6C3-1E86ACCD9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825" y="7621589"/>
              <a:ext cx="38100" cy="61913"/>
            </a:xfrm>
            <a:custGeom>
              <a:avLst/>
              <a:gdLst>
                <a:gd name="T0" fmla="*/ 8 w 16"/>
                <a:gd name="T1" fmla="*/ 0 h 27"/>
                <a:gd name="T2" fmla="*/ 0 w 16"/>
                <a:gd name="T3" fmla="*/ 8 h 27"/>
                <a:gd name="T4" fmla="*/ 0 w 16"/>
                <a:gd name="T5" fmla="*/ 19 h 27"/>
                <a:gd name="T6" fmla="*/ 8 w 16"/>
                <a:gd name="T7" fmla="*/ 27 h 27"/>
                <a:gd name="T8" fmla="*/ 16 w 16"/>
                <a:gd name="T9" fmla="*/ 19 h 27"/>
                <a:gd name="T10" fmla="*/ 16 w 16"/>
                <a:gd name="T11" fmla="*/ 8 h 27"/>
                <a:gd name="T12" fmla="*/ 8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ubicBezTo>
                    <a:pt x="13" y="27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68D8651-7A86-46BE-B74A-5D6D6862C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7" y="7756526"/>
              <a:ext cx="36513" cy="61913"/>
            </a:xfrm>
            <a:custGeom>
              <a:avLst/>
              <a:gdLst>
                <a:gd name="T0" fmla="*/ 8 w 16"/>
                <a:gd name="T1" fmla="*/ 0 h 27"/>
                <a:gd name="T2" fmla="*/ 0 w 16"/>
                <a:gd name="T3" fmla="*/ 7 h 27"/>
                <a:gd name="T4" fmla="*/ 0 w 16"/>
                <a:gd name="T5" fmla="*/ 19 h 27"/>
                <a:gd name="T6" fmla="*/ 8 w 16"/>
                <a:gd name="T7" fmla="*/ 27 h 27"/>
                <a:gd name="T8" fmla="*/ 16 w 16"/>
                <a:gd name="T9" fmla="*/ 19 h 27"/>
                <a:gd name="T10" fmla="*/ 16 w 16"/>
                <a:gd name="T11" fmla="*/ 7 h 27"/>
                <a:gd name="T12" fmla="*/ 8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ubicBezTo>
                    <a:pt x="13" y="27"/>
                    <a:pt x="16" y="24"/>
                    <a:pt x="16" y="1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DF8787D-DA27-4A13-9432-B6C4403EA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4550" y="7723189"/>
              <a:ext cx="131763" cy="131763"/>
            </a:xfrm>
            <a:custGeom>
              <a:avLst/>
              <a:gdLst>
                <a:gd name="T0" fmla="*/ 40 w 58"/>
                <a:gd name="T1" fmla="*/ 0 h 58"/>
                <a:gd name="T2" fmla="*/ 17 w 58"/>
                <a:gd name="T3" fmla="*/ 0 h 58"/>
                <a:gd name="T4" fmla="*/ 0 w 58"/>
                <a:gd name="T5" fmla="*/ 17 h 58"/>
                <a:gd name="T6" fmla="*/ 0 w 58"/>
                <a:gd name="T7" fmla="*/ 40 h 58"/>
                <a:gd name="T8" fmla="*/ 17 w 58"/>
                <a:gd name="T9" fmla="*/ 58 h 58"/>
                <a:gd name="T10" fmla="*/ 40 w 58"/>
                <a:gd name="T11" fmla="*/ 58 h 58"/>
                <a:gd name="T12" fmla="*/ 58 w 58"/>
                <a:gd name="T13" fmla="*/ 40 h 58"/>
                <a:gd name="T14" fmla="*/ 58 w 58"/>
                <a:gd name="T15" fmla="*/ 17 h 58"/>
                <a:gd name="T16" fmla="*/ 40 w 58"/>
                <a:gd name="T17" fmla="*/ 0 h 58"/>
                <a:gd name="T18" fmla="*/ 42 w 58"/>
                <a:gd name="T19" fmla="*/ 40 h 58"/>
                <a:gd name="T20" fmla="*/ 40 w 58"/>
                <a:gd name="T21" fmla="*/ 42 h 58"/>
                <a:gd name="T22" fmla="*/ 17 w 58"/>
                <a:gd name="T23" fmla="*/ 42 h 58"/>
                <a:gd name="T24" fmla="*/ 15 w 58"/>
                <a:gd name="T25" fmla="*/ 40 h 58"/>
                <a:gd name="T26" fmla="*/ 15 w 58"/>
                <a:gd name="T27" fmla="*/ 17 h 58"/>
                <a:gd name="T28" fmla="*/ 17 w 58"/>
                <a:gd name="T29" fmla="*/ 15 h 58"/>
                <a:gd name="T30" fmla="*/ 40 w 58"/>
                <a:gd name="T31" fmla="*/ 15 h 58"/>
                <a:gd name="T32" fmla="*/ 42 w 58"/>
                <a:gd name="T33" fmla="*/ 17 h 58"/>
                <a:gd name="T34" fmla="*/ 42 w 58"/>
                <a:gd name="T3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40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50"/>
                    <a:pt x="8" y="58"/>
                    <a:pt x="17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50" y="58"/>
                    <a:pt x="58" y="50"/>
                    <a:pt x="58" y="40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7"/>
                    <a:pt x="50" y="0"/>
                    <a:pt x="40" y="0"/>
                  </a:cubicBezTo>
                  <a:close/>
                  <a:moveTo>
                    <a:pt x="42" y="40"/>
                  </a:moveTo>
                  <a:cubicBezTo>
                    <a:pt x="42" y="41"/>
                    <a:pt x="41" y="42"/>
                    <a:pt x="40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2"/>
                    <a:pt x="15" y="41"/>
                    <a:pt x="15" y="4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6" y="15"/>
                    <a:pt x="17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1" y="15"/>
                    <a:pt x="42" y="16"/>
                    <a:pt x="42" y="17"/>
                  </a:cubicBezTo>
                  <a:lnTo>
                    <a:pt x="4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E255AA63-BF6A-4B3A-8C10-60974B851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825" y="7756526"/>
              <a:ext cx="38100" cy="61913"/>
            </a:xfrm>
            <a:custGeom>
              <a:avLst/>
              <a:gdLst>
                <a:gd name="T0" fmla="*/ 8 w 16"/>
                <a:gd name="T1" fmla="*/ 0 h 27"/>
                <a:gd name="T2" fmla="*/ 0 w 16"/>
                <a:gd name="T3" fmla="*/ 7 h 27"/>
                <a:gd name="T4" fmla="*/ 0 w 16"/>
                <a:gd name="T5" fmla="*/ 19 h 27"/>
                <a:gd name="T6" fmla="*/ 8 w 16"/>
                <a:gd name="T7" fmla="*/ 27 h 27"/>
                <a:gd name="T8" fmla="*/ 16 w 16"/>
                <a:gd name="T9" fmla="*/ 19 h 27"/>
                <a:gd name="T10" fmla="*/ 16 w 16"/>
                <a:gd name="T11" fmla="*/ 7 h 27"/>
                <a:gd name="T12" fmla="*/ 8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ubicBezTo>
                    <a:pt x="13" y="27"/>
                    <a:pt x="16" y="24"/>
                    <a:pt x="16" y="1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762DF04D-F937-4D1E-B110-CABF12B4C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37" y="7756526"/>
              <a:ext cx="38100" cy="61913"/>
            </a:xfrm>
            <a:custGeom>
              <a:avLst/>
              <a:gdLst>
                <a:gd name="T0" fmla="*/ 8 w 16"/>
                <a:gd name="T1" fmla="*/ 27 h 27"/>
                <a:gd name="T2" fmla="*/ 16 w 16"/>
                <a:gd name="T3" fmla="*/ 19 h 27"/>
                <a:gd name="T4" fmla="*/ 16 w 16"/>
                <a:gd name="T5" fmla="*/ 7 h 27"/>
                <a:gd name="T6" fmla="*/ 8 w 16"/>
                <a:gd name="T7" fmla="*/ 0 h 27"/>
                <a:gd name="T8" fmla="*/ 0 w 16"/>
                <a:gd name="T9" fmla="*/ 7 h 27"/>
                <a:gd name="T10" fmla="*/ 0 w 16"/>
                <a:gd name="T11" fmla="*/ 19 h 27"/>
                <a:gd name="T12" fmla="*/ 8 w 16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27"/>
                  </a:moveTo>
                  <a:cubicBezTo>
                    <a:pt x="12" y="27"/>
                    <a:pt x="16" y="24"/>
                    <a:pt x="16" y="1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F1ADDDD6-3BEA-4E63-A11D-666373408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7" y="7756526"/>
              <a:ext cx="36513" cy="61913"/>
            </a:xfrm>
            <a:custGeom>
              <a:avLst/>
              <a:gdLst>
                <a:gd name="T0" fmla="*/ 8 w 16"/>
                <a:gd name="T1" fmla="*/ 27 h 27"/>
                <a:gd name="T2" fmla="*/ 16 w 16"/>
                <a:gd name="T3" fmla="*/ 19 h 27"/>
                <a:gd name="T4" fmla="*/ 16 w 16"/>
                <a:gd name="T5" fmla="*/ 7 h 27"/>
                <a:gd name="T6" fmla="*/ 8 w 16"/>
                <a:gd name="T7" fmla="*/ 0 h 27"/>
                <a:gd name="T8" fmla="*/ 0 w 16"/>
                <a:gd name="T9" fmla="*/ 7 h 27"/>
                <a:gd name="T10" fmla="*/ 0 w 16"/>
                <a:gd name="T11" fmla="*/ 19 h 27"/>
                <a:gd name="T12" fmla="*/ 8 w 16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8" y="27"/>
                  </a:moveTo>
                  <a:cubicBezTo>
                    <a:pt x="12" y="27"/>
                    <a:pt x="16" y="24"/>
                    <a:pt x="16" y="1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4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8F86040-45BF-4A7F-9A66-CB412651A158}"/>
              </a:ext>
            </a:extLst>
          </p:cNvPr>
          <p:cNvSpPr/>
          <p:nvPr/>
        </p:nvSpPr>
        <p:spPr>
          <a:xfrm>
            <a:off x="13526020" y="9304110"/>
            <a:ext cx="3887661" cy="38876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6EA5435-5FFA-4582-887F-37EDF6550F93}"/>
              </a:ext>
            </a:extLst>
          </p:cNvPr>
          <p:cNvSpPr/>
          <p:nvPr/>
        </p:nvSpPr>
        <p:spPr>
          <a:xfrm>
            <a:off x="19670506" y="1097736"/>
            <a:ext cx="2326515" cy="23265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2249E7-2E81-4D3C-8512-F234072DA949}"/>
              </a:ext>
            </a:extLst>
          </p:cNvPr>
          <p:cNvSpPr/>
          <p:nvPr/>
        </p:nvSpPr>
        <p:spPr>
          <a:xfrm>
            <a:off x="13214974" y="11552287"/>
            <a:ext cx="623231" cy="6232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4F5D4D-AC14-4389-BAB8-7A7F12599F06}"/>
              </a:ext>
            </a:extLst>
          </p:cNvPr>
          <p:cNvSpPr/>
          <p:nvPr/>
        </p:nvSpPr>
        <p:spPr>
          <a:xfrm>
            <a:off x="21443835" y="1807261"/>
            <a:ext cx="1173068" cy="11730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C7A578-6ACA-4B05-A520-0CA1B10B163C}"/>
              </a:ext>
            </a:extLst>
          </p:cNvPr>
          <p:cNvSpPr/>
          <p:nvPr/>
        </p:nvSpPr>
        <p:spPr>
          <a:xfrm>
            <a:off x="11575407" y="8985095"/>
            <a:ext cx="1795089" cy="17950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EAF1A-8EBB-4223-A9CC-693E153A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98" y="8493368"/>
            <a:ext cx="4320199" cy="3869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CF74D-1809-4825-9EC8-E8A6E70AA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7132" y="524231"/>
            <a:ext cx="11429256" cy="43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accel="50000" decel="50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3946 0.09051 L -3.33333E-6 -2.59259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45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169 -0.19051 L 5E-6 2.59259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95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2213 2.96296E-6 L -3.54167E-6 2.96296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8" grpId="0"/>
      <p:bldP spid="19" grpId="0"/>
      <p:bldP spid="21" grpId="0" animBg="1"/>
      <p:bldP spid="2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5" grpId="1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 39: ">
            <a:extLst>
              <a:ext uri="{FF2B5EF4-FFF2-40B4-BE49-F238E27FC236}">
                <a16:creationId xmlns:a16="http://schemas.microsoft.com/office/drawing/2014/main" id="{A89AA53F-2DB3-420C-860F-27D76AA8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4474324" cy="137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56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1FCC6-8A24-4E97-ABB7-42A78384B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20" r="-1" b="6315"/>
          <a:stretch/>
        </p:blipFill>
        <p:spPr>
          <a:xfrm>
            <a:off x="-1" y="447"/>
            <a:ext cx="24382413" cy="137431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29D7F2-134A-4C53-A878-612683FA171C}"/>
              </a:ext>
            </a:extLst>
          </p:cNvPr>
          <p:cNvSpPr/>
          <p:nvPr/>
        </p:nvSpPr>
        <p:spPr>
          <a:xfrm>
            <a:off x="113911" y="7474985"/>
            <a:ext cx="5402866" cy="5402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76928-8C79-43F0-BB19-95606E94BDA2}"/>
              </a:ext>
            </a:extLst>
          </p:cNvPr>
          <p:cNvSpPr/>
          <p:nvPr/>
        </p:nvSpPr>
        <p:spPr>
          <a:xfrm>
            <a:off x="346760" y="886040"/>
            <a:ext cx="11988453" cy="119884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179BF-99B5-4CA6-BDAC-954F0F4C8B94}"/>
              </a:ext>
            </a:extLst>
          </p:cNvPr>
          <p:cNvSpPr txBox="1"/>
          <p:nvPr/>
        </p:nvSpPr>
        <p:spPr>
          <a:xfrm>
            <a:off x="3638324" y="2083575"/>
            <a:ext cx="60908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9600" b="1">
                <a:solidFill>
                  <a:schemeClr val="tx2"/>
                </a:solidFill>
              </a:rPr>
              <a:t>UTS</a:t>
            </a:r>
            <a:endParaRPr lang="en-AU" sz="9600">
              <a:solidFill>
                <a:schemeClr val="tx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C17D35-89FA-4F6E-B510-2DB5482B0737}"/>
              </a:ext>
            </a:extLst>
          </p:cNvPr>
          <p:cNvSpPr/>
          <p:nvPr/>
        </p:nvSpPr>
        <p:spPr>
          <a:xfrm>
            <a:off x="7638410" y="9814886"/>
            <a:ext cx="1933810" cy="1933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90B05-3259-4EA7-B223-30DCA82BDD6D}"/>
              </a:ext>
            </a:extLst>
          </p:cNvPr>
          <p:cNvSpPr txBox="1"/>
          <p:nvPr/>
        </p:nvSpPr>
        <p:spPr>
          <a:xfrm>
            <a:off x="2186421" y="3567524"/>
            <a:ext cx="9169947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9600" b="1">
                <a:solidFill>
                  <a:schemeClr val="accent1"/>
                </a:solidFill>
              </a:rPr>
              <a:t>Counselling  </a:t>
            </a:r>
            <a:r>
              <a:rPr lang="en-AU" sz="9600" b="1"/>
              <a:t> </a:t>
            </a:r>
          </a:p>
          <a:p>
            <a:pPr>
              <a:lnSpc>
                <a:spcPct val="80000"/>
              </a:lnSpc>
            </a:pPr>
            <a:r>
              <a:rPr lang="en-AU" sz="9600" b="1"/>
              <a:t>        services</a:t>
            </a:r>
            <a:endParaRPr lang="en-AU" sz="9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D57C0F-3C95-46EA-8CDF-B36EDC697940}"/>
              </a:ext>
            </a:extLst>
          </p:cNvPr>
          <p:cNvSpPr/>
          <p:nvPr/>
        </p:nvSpPr>
        <p:spPr>
          <a:xfrm>
            <a:off x="2678563" y="11465160"/>
            <a:ext cx="1919519" cy="19195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CEEE94-0E07-4615-98BC-5BA2B6BCC464}"/>
              </a:ext>
            </a:extLst>
          </p:cNvPr>
          <p:cNvSpPr/>
          <p:nvPr/>
        </p:nvSpPr>
        <p:spPr>
          <a:xfrm>
            <a:off x="8127007" y="689224"/>
            <a:ext cx="2289655" cy="22896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4F38A-C1DC-45BD-8121-A591E38DCA01}"/>
              </a:ext>
            </a:extLst>
          </p:cNvPr>
          <p:cNvSpPr txBox="1"/>
          <p:nvPr/>
        </p:nvSpPr>
        <p:spPr>
          <a:xfrm>
            <a:off x="2186421" y="6204209"/>
            <a:ext cx="10004785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4000" dirty="0"/>
              <a:t>Can help with:</a:t>
            </a:r>
          </a:p>
          <a:p>
            <a:pPr marL="571471" indent="-57147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Adjusting to studying and life in Australia </a:t>
            </a:r>
          </a:p>
          <a:p>
            <a:pPr marL="571471" indent="-57147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Loneliness or depression</a:t>
            </a:r>
          </a:p>
          <a:p>
            <a:pPr marL="571471" indent="-57147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Anxiety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/>
              <a:t>See a Study Success Adviser first.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5C25B-D2D2-4C97-B8E6-EF7DB0C0557F}"/>
              </a:ext>
            </a:extLst>
          </p:cNvPr>
          <p:cNvSpPr/>
          <p:nvPr/>
        </p:nvSpPr>
        <p:spPr>
          <a:xfrm>
            <a:off x="7312848" y="11369112"/>
            <a:ext cx="814159" cy="8141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</p:spTree>
    <p:extLst>
      <p:ext uri="{BB962C8B-B14F-4D97-AF65-F5344CB8AC3E}">
        <p14:creationId xmlns:p14="http://schemas.microsoft.com/office/powerpoint/2010/main" val="3940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4" grpId="0" animBg="1"/>
      <p:bldP spid="12" grpId="0"/>
      <p:bldP spid="15" grpId="0" animBg="1"/>
      <p:bldP spid="15" grpId="1" animBg="1"/>
      <p:bldP spid="16" grpId="0" animBg="1"/>
      <p:bldP spid="16" grpId="1" animBg="1"/>
      <p:bldP spid="13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109B2-47A0-487F-A089-E459728B6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r="2409"/>
          <a:stretch/>
        </p:blipFill>
        <p:spPr>
          <a:xfrm>
            <a:off x="-1" y="447"/>
            <a:ext cx="24382413" cy="13715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AB993C-2D5B-4454-9537-DE4F60E49BEC}"/>
              </a:ext>
            </a:extLst>
          </p:cNvPr>
          <p:cNvSpPr/>
          <p:nvPr/>
        </p:nvSpPr>
        <p:spPr>
          <a:xfrm>
            <a:off x="12637238" y="4754698"/>
            <a:ext cx="5402866" cy="5402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A49CCA-8956-4808-B96D-BD80433A84F8}"/>
              </a:ext>
            </a:extLst>
          </p:cNvPr>
          <p:cNvSpPr/>
          <p:nvPr/>
        </p:nvSpPr>
        <p:spPr>
          <a:xfrm>
            <a:off x="4233836" y="6711331"/>
            <a:ext cx="4410277" cy="44102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C9BEF7-CA67-4FD3-89D5-28681C4C0C83}"/>
              </a:ext>
            </a:extLst>
          </p:cNvPr>
          <p:cNvSpPr/>
          <p:nvPr/>
        </p:nvSpPr>
        <p:spPr>
          <a:xfrm>
            <a:off x="5246468" y="3004395"/>
            <a:ext cx="9739638" cy="9739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48B97F-231A-4BA3-A77B-F0579C157604}"/>
              </a:ext>
            </a:extLst>
          </p:cNvPr>
          <p:cNvSpPr/>
          <p:nvPr/>
        </p:nvSpPr>
        <p:spPr>
          <a:xfrm>
            <a:off x="10607133" y="6858000"/>
            <a:ext cx="5927650" cy="5927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25DDC-615C-4DDA-B88A-61E64F798AB0}"/>
              </a:ext>
            </a:extLst>
          </p:cNvPr>
          <p:cNvSpPr txBox="1"/>
          <p:nvPr/>
        </p:nvSpPr>
        <p:spPr>
          <a:xfrm>
            <a:off x="6943571" y="5384719"/>
            <a:ext cx="866024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dirty="0"/>
              <a:t>If you need </a:t>
            </a:r>
            <a:endParaRPr lang="en-AU" sz="7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A68951-A0C3-40CD-A37A-E00BEF9CDD39}"/>
              </a:ext>
            </a:extLst>
          </p:cNvPr>
          <p:cNvSpPr/>
          <p:nvPr/>
        </p:nvSpPr>
        <p:spPr>
          <a:xfrm>
            <a:off x="7076952" y="11760504"/>
            <a:ext cx="1261144" cy="12611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B6439-B185-4761-82C0-A6F552565CB7}"/>
              </a:ext>
            </a:extLst>
          </p:cNvPr>
          <p:cNvSpPr txBox="1"/>
          <p:nvPr/>
        </p:nvSpPr>
        <p:spPr>
          <a:xfrm>
            <a:off x="6943571" y="6325419"/>
            <a:ext cx="8861061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dirty="0">
                <a:solidFill>
                  <a:schemeClr val="accent2"/>
                </a:solidFill>
              </a:rPr>
              <a:t>Legal advice </a:t>
            </a:r>
            <a:r>
              <a:rPr lang="en-US" sz="7200" b="1" dirty="0"/>
              <a:t>or assistance</a:t>
            </a:r>
            <a:endParaRPr lang="en-AU" sz="7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FF0DE-EC48-4E8D-9BA7-A4293ACDA151}"/>
              </a:ext>
            </a:extLst>
          </p:cNvPr>
          <p:cNvSpPr txBox="1"/>
          <p:nvPr/>
        </p:nvSpPr>
        <p:spPr>
          <a:xfrm>
            <a:off x="9426542" y="8832872"/>
            <a:ext cx="642139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UTS </a:t>
            </a:r>
            <a:r>
              <a:rPr lang="en-US" sz="4000"/>
              <a:t>Legal Service</a:t>
            </a:r>
            <a:endParaRPr lang="en-US" sz="4000" dirty="0"/>
          </a:p>
          <a:p>
            <a:r>
              <a:rPr lang="en-US" sz="4000" b="1" dirty="0"/>
              <a:t>or</a:t>
            </a:r>
            <a:br>
              <a:rPr lang="en-US" sz="4000" dirty="0"/>
            </a:br>
            <a:r>
              <a:rPr lang="en-US" sz="4000" dirty="0"/>
              <a:t>Redfern Legal Centre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183492-21F3-4408-9DA6-D56D6E871561}"/>
              </a:ext>
            </a:extLst>
          </p:cNvPr>
          <p:cNvSpPr/>
          <p:nvPr/>
        </p:nvSpPr>
        <p:spPr>
          <a:xfrm>
            <a:off x="6748431" y="10912701"/>
            <a:ext cx="1019052" cy="1019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A049E8B-16FA-49A9-857A-4FBBFE3B1FDA}"/>
              </a:ext>
            </a:extLst>
          </p:cNvPr>
          <p:cNvSpPr/>
          <p:nvPr/>
        </p:nvSpPr>
        <p:spPr>
          <a:xfrm>
            <a:off x="5311855" y="9736200"/>
            <a:ext cx="382349" cy="382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1FB82D-5C2C-4E1A-8A62-229F74A8A6B2}"/>
              </a:ext>
            </a:extLst>
          </p:cNvPr>
          <p:cNvSpPr/>
          <p:nvPr/>
        </p:nvSpPr>
        <p:spPr>
          <a:xfrm>
            <a:off x="15018636" y="4958768"/>
            <a:ext cx="980828" cy="9808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F9E2C-DABE-40D8-B5CB-6514BEC95349}"/>
              </a:ext>
            </a:extLst>
          </p:cNvPr>
          <p:cNvGrpSpPr>
            <a:grpSpLocks noChangeAspect="1"/>
          </p:cNvGrpSpPr>
          <p:nvPr/>
        </p:nvGrpSpPr>
        <p:grpSpPr>
          <a:xfrm>
            <a:off x="7897622" y="9091478"/>
            <a:ext cx="1157785" cy="1174306"/>
            <a:chOff x="7906200" y="1109933"/>
            <a:chExt cx="830267" cy="842115"/>
          </a:xfrm>
          <a:solidFill>
            <a:schemeClr val="accent2"/>
          </a:solidFill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C3134A8-7315-4EEA-9F33-2C36516293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1286" y="1109933"/>
              <a:ext cx="393716" cy="465715"/>
            </a:xfrm>
            <a:custGeom>
              <a:avLst/>
              <a:gdLst>
                <a:gd name="T0" fmla="*/ 25 w 183"/>
                <a:gd name="T1" fmla="*/ 156 h 216"/>
                <a:gd name="T2" fmla="*/ 93 w 183"/>
                <a:gd name="T3" fmla="*/ 216 h 216"/>
                <a:gd name="T4" fmla="*/ 160 w 183"/>
                <a:gd name="T5" fmla="*/ 156 h 216"/>
                <a:gd name="T6" fmla="*/ 177 w 183"/>
                <a:gd name="T7" fmla="*/ 141 h 216"/>
                <a:gd name="T8" fmla="*/ 182 w 183"/>
                <a:gd name="T9" fmla="*/ 110 h 216"/>
                <a:gd name="T10" fmla="*/ 171 w 183"/>
                <a:gd name="T11" fmla="*/ 91 h 216"/>
                <a:gd name="T12" fmla="*/ 172 w 183"/>
                <a:gd name="T13" fmla="*/ 82 h 216"/>
                <a:gd name="T14" fmla="*/ 172 w 183"/>
                <a:gd name="T15" fmla="*/ 71 h 216"/>
                <a:gd name="T16" fmla="*/ 137 w 183"/>
                <a:gd name="T17" fmla="*/ 18 h 216"/>
                <a:gd name="T18" fmla="*/ 123 w 183"/>
                <a:gd name="T19" fmla="*/ 11 h 216"/>
                <a:gd name="T20" fmla="*/ 69 w 183"/>
                <a:gd name="T21" fmla="*/ 13 h 216"/>
                <a:gd name="T22" fmla="*/ 68 w 183"/>
                <a:gd name="T23" fmla="*/ 13 h 216"/>
                <a:gd name="T24" fmla="*/ 11 w 183"/>
                <a:gd name="T25" fmla="*/ 71 h 216"/>
                <a:gd name="T26" fmla="*/ 11 w 183"/>
                <a:gd name="T27" fmla="*/ 82 h 216"/>
                <a:gd name="T28" fmla="*/ 11 w 183"/>
                <a:gd name="T29" fmla="*/ 91 h 216"/>
                <a:gd name="T30" fmla="*/ 1 w 183"/>
                <a:gd name="T31" fmla="*/ 110 h 216"/>
                <a:gd name="T32" fmla="*/ 6 w 183"/>
                <a:gd name="T33" fmla="*/ 141 h 216"/>
                <a:gd name="T34" fmla="*/ 25 w 183"/>
                <a:gd name="T35" fmla="*/ 156 h 216"/>
                <a:gd name="T36" fmla="*/ 19 w 183"/>
                <a:gd name="T37" fmla="*/ 105 h 216"/>
                <a:gd name="T38" fmla="*/ 22 w 183"/>
                <a:gd name="T39" fmla="*/ 105 h 216"/>
                <a:gd name="T40" fmla="*/ 28 w 183"/>
                <a:gd name="T41" fmla="*/ 101 h 216"/>
                <a:gd name="T42" fmla="*/ 29 w 183"/>
                <a:gd name="T43" fmla="*/ 95 h 216"/>
                <a:gd name="T44" fmla="*/ 27 w 183"/>
                <a:gd name="T45" fmla="*/ 82 h 216"/>
                <a:gd name="T46" fmla="*/ 27 w 183"/>
                <a:gd name="T47" fmla="*/ 71 h 216"/>
                <a:gd name="T48" fmla="*/ 68 w 183"/>
                <a:gd name="T49" fmla="*/ 29 h 216"/>
                <a:gd name="T50" fmla="*/ 74 w 183"/>
                <a:gd name="T51" fmla="*/ 29 h 216"/>
                <a:gd name="T52" fmla="*/ 80 w 183"/>
                <a:gd name="T53" fmla="*/ 27 h 216"/>
                <a:gd name="T54" fmla="*/ 82 w 183"/>
                <a:gd name="T55" fmla="*/ 21 h 216"/>
                <a:gd name="T56" fmla="*/ 118 w 183"/>
                <a:gd name="T57" fmla="*/ 26 h 216"/>
                <a:gd name="T58" fmla="*/ 131 w 183"/>
                <a:gd name="T59" fmla="*/ 32 h 216"/>
                <a:gd name="T60" fmla="*/ 156 w 183"/>
                <a:gd name="T61" fmla="*/ 71 h 216"/>
                <a:gd name="T62" fmla="*/ 156 w 183"/>
                <a:gd name="T63" fmla="*/ 82 h 216"/>
                <a:gd name="T64" fmla="*/ 154 w 183"/>
                <a:gd name="T65" fmla="*/ 95 h 216"/>
                <a:gd name="T66" fmla="*/ 155 w 183"/>
                <a:gd name="T67" fmla="*/ 101 h 216"/>
                <a:gd name="T68" fmla="*/ 161 w 183"/>
                <a:gd name="T69" fmla="*/ 105 h 216"/>
                <a:gd name="T70" fmla="*/ 164 w 183"/>
                <a:gd name="T71" fmla="*/ 105 h 216"/>
                <a:gd name="T72" fmla="*/ 166 w 183"/>
                <a:gd name="T73" fmla="*/ 108 h 216"/>
                <a:gd name="T74" fmla="*/ 161 w 183"/>
                <a:gd name="T75" fmla="*/ 138 h 216"/>
                <a:gd name="T76" fmla="*/ 159 w 183"/>
                <a:gd name="T77" fmla="*/ 140 h 216"/>
                <a:gd name="T78" fmla="*/ 156 w 183"/>
                <a:gd name="T79" fmla="*/ 140 h 216"/>
                <a:gd name="T80" fmla="*/ 147 w 183"/>
                <a:gd name="T81" fmla="*/ 145 h 216"/>
                <a:gd name="T82" fmla="*/ 93 w 183"/>
                <a:gd name="T83" fmla="*/ 200 h 216"/>
                <a:gd name="T84" fmla="*/ 38 w 183"/>
                <a:gd name="T85" fmla="*/ 145 h 216"/>
                <a:gd name="T86" fmla="*/ 30 w 183"/>
                <a:gd name="T87" fmla="*/ 139 h 216"/>
                <a:gd name="T88" fmla="*/ 29 w 183"/>
                <a:gd name="T89" fmla="*/ 139 h 216"/>
                <a:gd name="T90" fmla="*/ 24 w 183"/>
                <a:gd name="T91" fmla="*/ 140 h 216"/>
                <a:gd name="T92" fmla="*/ 22 w 183"/>
                <a:gd name="T93" fmla="*/ 138 h 216"/>
                <a:gd name="T94" fmla="*/ 17 w 183"/>
                <a:gd name="T95" fmla="*/ 108 h 216"/>
                <a:gd name="T96" fmla="*/ 19 w 183"/>
                <a:gd name="T97" fmla="*/ 10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" h="216">
                  <a:moveTo>
                    <a:pt x="25" y="156"/>
                  </a:moveTo>
                  <a:cubicBezTo>
                    <a:pt x="37" y="189"/>
                    <a:pt x="64" y="214"/>
                    <a:pt x="93" y="216"/>
                  </a:cubicBezTo>
                  <a:cubicBezTo>
                    <a:pt x="121" y="214"/>
                    <a:pt x="148" y="189"/>
                    <a:pt x="160" y="156"/>
                  </a:cubicBezTo>
                  <a:cubicBezTo>
                    <a:pt x="169" y="155"/>
                    <a:pt x="176" y="149"/>
                    <a:pt x="177" y="141"/>
                  </a:cubicBezTo>
                  <a:cubicBezTo>
                    <a:pt x="182" y="110"/>
                    <a:pt x="182" y="110"/>
                    <a:pt x="182" y="110"/>
                  </a:cubicBezTo>
                  <a:cubicBezTo>
                    <a:pt x="183" y="102"/>
                    <a:pt x="179" y="94"/>
                    <a:pt x="171" y="91"/>
                  </a:cubicBezTo>
                  <a:cubicBezTo>
                    <a:pt x="172" y="88"/>
                    <a:pt x="172" y="85"/>
                    <a:pt x="172" y="82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72" y="47"/>
                    <a:pt x="158" y="26"/>
                    <a:pt x="137" y="18"/>
                  </a:cubicBezTo>
                  <a:cubicBezTo>
                    <a:pt x="133" y="15"/>
                    <a:pt x="128" y="13"/>
                    <a:pt x="123" y="11"/>
                  </a:cubicBezTo>
                  <a:cubicBezTo>
                    <a:pt x="102" y="3"/>
                    <a:pt x="76" y="0"/>
                    <a:pt x="69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37" y="13"/>
                    <a:pt x="11" y="39"/>
                    <a:pt x="11" y="7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1" y="85"/>
                    <a:pt x="11" y="88"/>
                    <a:pt x="11" y="91"/>
                  </a:cubicBezTo>
                  <a:cubicBezTo>
                    <a:pt x="4" y="94"/>
                    <a:pt x="0" y="102"/>
                    <a:pt x="1" y="110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8" y="150"/>
                    <a:pt x="16" y="156"/>
                    <a:pt x="25" y="156"/>
                  </a:cubicBezTo>
                  <a:close/>
                  <a:moveTo>
                    <a:pt x="19" y="105"/>
                  </a:moveTo>
                  <a:cubicBezTo>
                    <a:pt x="22" y="105"/>
                    <a:pt x="22" y="105"/>
                    <a:pt x="22" y="105"/>
                  </a:cubicBezTo>
                  <a:cubicBezTo>
                    <a:pt x="24" y="104"/>
                    <a:pt x="26" y="103"/>
                    <a:pt x="28" y="101"/>
                  </a:cubicBezTo>
                  <a:cubicBezTo>
                    <a:pt x="29" y="99"/>
                    <a:pt x="29" y="97"/>
                    <a:pt x="29" y="95"/>
                  </a:cubicBezTo>
                  <a:cubicBezTo>
                    <a:pt x="27" y="90"/>
                    <a:pt x="27" y="86"/>
                    <a:pt x="27" y="82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7" y="47"/>
                    <a:pt x="45" y="29"/>
                    <a:pt x="68" y="29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7" y="29"/>
                    <a:pt x="78" y="28"/>
                    <a:pt x="80" y="27"/>
                  </a:cubicBezTo>
                  <a:cubicBezTo>
                    <a:pt x="81" y="25"/>
                    <a:pt x="82" y="24"/>
                    <a:pt x="82" y="21"/>
                  </a:cubicBezTo>
                  <a:cubicBezTo>
                    <a:pt x="84" y="20"/>
                    <a:pt x="97" y="18"/>
                    <a:pt x="118" y="26"/>
                  </a:cubicBezTo>
                  <a:cubicBezTo>
                    <a:pt x="122" y="28"/>
                    <a:pt x="126" y="29"/>
                    <a:pt x="131" y="32"/>
                  </a:cubicBezTo>
                  <a:cubicBezTo>
                    <a:pt x="146" y="38"/>
                    <a:pt x="156" y="54"/>
                    <a:pt x="156" y="71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6" y="86"/>
                    <a:pt x="156" y="90"/>
                    <a:pt x="154" y="95"/>
                  </a:cubicBezTo>
                  <a:cubicBezTo>
                    <a:pt x="154" y="97"/>
                    <a:pt x="154" y="99"/>
                    <a:pt x="155" y="101"/>
                  </a:cubicBezTo>
                  <a:cubicBezTo>
                    <a:pt x="156" y="103"/>
                    <a:pt x="158" y="104"/>
                    <a:pt x="161" y="105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5"/>
                    <a:pt x="166" y="107"/>
                    <a:pt x="166" y="10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9"/>
                    <a:pt x="160" y="140"/>
                    <a:pt x="159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2" y="139"/>
                    <a:pt x="148" y="141"/>
                    <a:pt x="147" y="145"/>
                  </a:cubicBezTo>
                  <a:cubicBezTo>
                    <a:pt x="139" y="175"/>
                    <a:pt x="115" y="199"/>
                    <a:pt x="93" y="200"/>
                  </a:cubicBezTo>
                  <a:cubicBezTo>
                    <a:pt x="70" y="199"/>
                    <a:pt x="46" y="175"/>
                    <a:pt x="38" y="145"/>
                  </a:cubicBezTo>
                  <a:cubicBezTo>
                    <a:pt x="37" y="141"/>
                    <a:pt x="34" y="139"/>
                    <a:pt x="30" y="139"/>
                  </a:cubicBezTo>
                  <a:cubicBezTo>
                    <a:pt x="30" y="139"/>
                    <a:pt x="29" y="139"/>
                    <a:pt x="29" y="139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3" y="140"/>
                    <a:pt x="22" y="139"/>
                    <a:pt x="22" y="138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7" y="107"/>
                    <a:pt x="18" y="105"/>
                    <a:pt x="19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5B7C7884-96C3-46C6-A586-D1DD6FF2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358" y="1917416"/>
              <a:ext cx="151289" cy="34632"/>
            </a:xfrm>
            <a:custGeom>
              <a:avLst/>
              <a:gdLst>
                <a:gd name="T0" fmla="*/ 62 w 70"/>
                <a:gd name="T1" fmla="*/ 0 h 16"/>
                <a:gd name="T2" fmla="*/ 8 w 70"/>
                <a:gd name="T3" fmla="*/ 0 h 16"/>
                <a:gd name="T4" fmla="*/ 0 w 70"/>
                <a:gd name="T5" fmla="*/ 8 h 16"/>
                <a:gd name="T6" fmla="*/ 8 w 70"/>
                <a:gd name="T7" fmla="*/ 16 h 16"/>
                <a:gd name="T8" fmla="*/ 62 w 70"/>
                <a:gd name="T9" fmla="*/ 16 h 16"/>
                <a:gd name="T10" fmla="*/ 70 w 70"/>
                <a:gd name="T11" fmla="*/ 8 h 16"/>
                <a:gd name="T12" fmla="*/ 62 w 7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6" y="16"/>
                    <a:pt x="70" y="12"/>
                    <a:pt x="70" y="8"/>
                  </a:cubicBezTo>
                  <a:cubicBezTo>
                    <a:pt x="70" y="4"/>
                    <a:pt x="66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952E285-AC3D-4F6B-9F00-E01F5C91E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6200" y="1592053"/>
              <a:ext cx="830267" cy="359995"/>
            </a:xfrm>
            <a:custGeom>
              <a:avLst/>
              <a:gdLst>
                <a:gd name="T0" fmla="*/ 344 w 386"/>
                <a:gd name="T1" fmla="*/ 28 h 167"/>
                <a:gd name="T2" fmla="*/ 260 w 386"/>
                <a:gd name="T3" fmla="*/ 2 h 167"/>
                <a:gd name="T4" fmla="*/ 257 w 386"/>
                <a:gd name="T5" fmla="*/ 1 h 167"/>
                <a:gd name="T6" fmla="*/ 255 w 386"/>
                <a:gd name="T7" fmla="*/ 0 h 167"/>
                <a:gd name="T8" fmla="*/ 247 w 386"/>
                <a:gd name="T9" fmla="*/ 7 h 167"/>
                <a:gd name="T10" fmla="*/ 222 w 386"/>
                <a:gd name="T11" fmla="*/ 119 h 167"/>
                <a:gd name="T12" fmla="*/ 211 w 386"/>
                <a:gd name="T13" fmla="*/ 60 h 167"/>
                <a:gd name="T14" fmla="*/ 227 w 386"/>
                <a:gd name="T15" fmla="*/ 20 h 167"/>
                <a:gd name="T16" fmla="*/ 226 w 386"/>
                <a:gd name="T17" fmla="*/ 13 h 167"/>
                <a:gd name="T18" fmla="*/ 219 w 386"/>
                <a:gd name="T19" fmla="*/ 10 h 167"/>
                <a:gd name="T20" fmla="*/ 166 w 386"/>
                <a:gd name="T21" fmla="*/ 10 h 167"/>
                <a:gd name="T22" fmla="*/ 160 w 386"/>
                <a:gd name="T23" fmla="*/ 13 h 167"/>
                <a:gd name="T24" fmla="*/ 159 w 386"/>
                <a:gd name="T25" fmla="*/ 20 h 167"/>
                <a:gd name="T26" fmla="*/ 175 w 386"/>
                <a:gd name="T27" fmla="*/ 60 h 167"/>
                <a:gd name="T28" fmla="*/ 163 w 386"/>
                <a:gd name="T29" fmla="*/ 119 h 167"/>
                <a:gd name="T30" fmla="*/ 139 w 386"/>
                <a:gd name="T31" fmla="*/ 7 h 167"/>
                <a:gd name="T32" fmla="*/ 129 w 386"/>
                <a:gd name="T33" fmla="*/ 1 h 167"/>
                <a:gd name="T34" fmla="*/ 126 w 386"/>
                <a:gd name="T35" fmla="*/ 2 h 167"/>
                <a:gd name="T36" fmla="*/ 41 w 386"/>
                <a:gd name="T37" fmla="*/ 28 h 167"/>
                <a:gd name="T38" fmla="*/ 0 w 386"/>
                <a:gd name="T39" fmla="*/ 69 h 167"/>
                <a:gd name="T40" fmla="*/ 0 w 386"/>
                <a:gd name="T41" fmla="*/ 78 h 167"/>
                <a:gd name="T42" fmla="*/ 9 w 386"/>
                <a:gd name="T43" fmla="*/ 160 h 167"/>
                <a:gd name="T44" fmla="*/ 17 w 386"/>
                <a:gd name="T45" fmla="*/ 167 h 167"/>
                <a:gd name="T46" fmla="*/ 24 w 386"/>
                <a:gd name="T47" fmla="*/ 158 h 167"/>
                <a:gd name="T48" fmla="*/ 16 w 386"/>
                <a:gd name="T49" fmla="*/ 77 h 167"/>
                <a:gd name="T50" fmla="*/ 16 w 386"/>
                <a:gd name="T51" fmla="*/ 69 h 167"/>
                <a:gd name="T52" fmla="*/ 45 w 386"/>
                <a:gd name="T53" fmla="*/ 43 h 167"/>
                <a:gd name="T54" fmla="*/ 126 w 386"/>
                <a:gd name="T55" fmla="*/ 20 h 167"/>
                <a:gd name="T56" fmla="*/ 156 w 386"/>
                <a:gd name="T57" fmla="*/ 161 h 167"/>
                <a:gd name="T58" fmla="*/ 163 w 386"/>
                <a:gd name="T59" fmla="*/ 167 h 167"/>
                <a:gd name="T60" fmla="*/ 164 w 386"/>
                <a:gd name="T61" fmla="*/ 167 h 167"/>
                <a:gd name="T62" fmla="*/ 171 w 386"/>
                <a:gd name="T63" fmla="*/ 161 h 167"/>
                <a:gd name="T64" fmla="*/ 191 w 386"/>
                <a:gd name="T65" fmla="*/ 61 h 167"/>
                <a:gd name="T66" fmla="*/ 190 w 386"/>
                <a:gd name="T67" fmla="*/ 57 h 167"/>
                <a:gd name="T68" fmla="*/ 178 w 386"/>
                <a:gd name="T69" fmla="*/ 25 h 167"/>
                <a:gd name="T70" fmla="*/ 208 w 386"/>
                <a:gd name="T71" fmla="*/ 25 h 167"/>
                <a:gd name="T72" fmla="*/ 195 w 386"/>
                <a:gd name="T73" fmla="*/ 57 h 167"/>
                <a:gd name="T74" fmla="*/ 195 w 386"/>
                <a:gd name="T75" fmla="*/ 61 h 167"/>
                <a:gd name="T76" fmla="*/ 214 w 386"/>
                <a:gd name="T77" fmla="*/ 160 h 167"/>
                <a:gd name="T78" fmla="*/ 221 w 386"/>
                <a:gd name="T79" fmla="*/ 167 h 167"/>
                <a:gd name="T80" fmla="*/ 222 w 386"/>
                <a:gd name="T81" fmla="*/ 167 h 167"/>
                <a:gd name="T82" fmla="*/ 229 w 386"/>
                <a:gd name="T83" fmla="*/ 161 h 167"/>
                <a:gd name="T84" fmla="*/ 260 w 386"/>
                <a:gd name="T85" fmla="*/ 20 h 167"/>
                <a:gd name="T86" fmla="*/ 341 w 386"/>
                <a:gd name="T87" fmla="*/ 43 h 167"/>
                <a:gd name="T88" fmla="*/ 370 w 386"/>
                <a:gd name="T89" fmla="*/ 69 h 167"/>
                <a:gd name="T90" fmla="*/ 370 w 386"/>
                <a:gd name="T91" fmla="*/ 77 h 167"/>
                <a:gd name="T92" fmla="*/ 361 w 386"/>
                <a:gd name="T93" fmla="*/ 158 h 167"/>
                <a:gd name="T94" fmla="*/ 368 w 386"/>
                <a:gd name="T95" fmla="*/ 167 h 167"/>
                <a:gd name="T96" fmla="*/ 377 w 386"/>
                <a:gd name="T97" fmla="*/ 160 h 167"/>
                <a:gd name="T98" fmla="*/ 386 w 386"/>
                <a:gd name="T99" fmla="*/ 77 h 167"/>
                <a:gd name="T100" fmla="*/ 386 w 386"/>
                <a:gd name="T101" fmla="*/ 69 h 167"/>
                <a:gd name="T102" fmla="*/ 344 w 386"/>
                <a:gd name="T103" fmla="*/ 2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6" h="167">
                  <a:moveTo>
                    <a:pt x="344" y="28"/>
                  </a:moveTo>
                  <a:cubicBezTo>
                    <a:pt x="320" y="23"/>
                    <a:pt x="274" y="12"/>
                    <a:pt x="260" y="2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1" y="0"/>
                    <a:pt x="247" y="2"/>
                    <a:pt x="247" y="7"/>
                  </a:cubicBezTo>
                  <a:cubicBezTo>
                    <a:pt x="222" y="119"/>
                    <a:pt x="222" y="119"/>
                    <a:pt x="222" y="119"/>
                  </a:cubicBezTo>
                  <a:cubicBezTo>
                    <a:pt x="211" y="60"/>
                    <a:pt x="211" y="60"/>
                    <a:pt x="211" y="60"/>
                  </a:cubicBezTo>
                  <a:cubicBezTo>
                    <a:pt x="227" y="20"/>
                    <a:pt x="227" y="20"/>
                    <a:pt x="227" y="20"/>
                  </a:cubicBezTo>
                  <a:cubicBezTo>
                    <a:pt x="227" y="18"/>
                    <a:pt x="227" y="15"/>
                    <a:pt x="226" y="13"/>
                  </a:cubicBezTo>
                  <a:cubicBezTo>
                    <a:pt x="224" y="11"/>
                    <a:pt x="222" y="10"/>
                    <a:pt x="219" y="1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4" y="10"/>
                    <a:pt x="161" y="11"/>
                    <a:pt x="160" y="13"/>
                  </a:cubicBezTo>
                  <a:cubicBezTo>
                    <a:pt x="158" y="15"/>
                    <a:pt x="158" y="18"/>
                    <a:pt x="159" y="20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8" y="3"/>
                    <a:pt x="133" y="0"/>
                    <a:pt x="129" y="1"/>
                  </a:cubicBezTo>
                  <a:cubicBezTo>
                    <a:pt x="128" y="1"/>
                    <a:pt x="127" y="1"/>
                    <a:pt x="126" y="2"/>
                  </a:cubicBezTo>
                  <a:cubicBezTo>
                    <a:pt x="112" y="12"/>
                    <a:pt x="66" y="23"/>
                    <a:pt x="41" y="28"/>
                  </a:cubicBezTo>
                  <a:cubicBezTo>
                    <a:pt x="21" y="32"/>
                    <a:pt x="0" y="46"/>
                    <a:pt x="0" y="6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9" y="164"/>
                    <a:pt x="13" y="167"/>
                    <a:pt x="17" y="167"/>
                  </a:cubicBezTo>
                  <a:cubicBezTo>
                    <a:pt x="22" y="166"/>
                    <a:pt x="25" y="162"/>
                    <a:pt x="24" y="158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53"/>
                    <a:pt x="34" y="46"/>
                    <a:pt x="45" y="43"/>
                  </a:cubicBezTo>
                  <a:cubicBezTo>
                    <a:pt x="59" y="40"/>
                    <a:pt x="102" y="31"/>
                    <a:pt x="126" y="20"/>
                  </a:cubicBezTo>
                  <a:cubicBezTo>
                    <a:pt x="156" y="161"/>
                    <a:pt x="156" y="161"/>
                    <a:pt x="156" y="161"/>
                  </a:cubicBezTo>
                  <a:cubicBezTo>
                    <a:pt x="157" y="164"/>
                    <a:pt x="160" y="167"/>
                    <a:pt x="163" y="167"/>
                  </a:cubicBezTo>
                  <a:cubicBezTo>
                    <a:pt x="164" y="167"/>
                    <a:pt x="164" y="167"/>
                    <a:pt x="164" y="167"/>
                  </a:cubicBezTo>
                  <a:cubicBezTo>
                    <a:pt x="167" y="167"/>
                    <a:pt x="171" y="164"/>
                    <a:pt x="171" y="161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1" y="60"/>
                    <a:pt x="191" y="58"/>
                    <a:pt x="190" y="57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5" y="58"/>
                    <a:pt x="195" y="60"/>
                    <a:pt x="195" y="61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5" y="164"/>
                    <a:pt x="218" y="167"/>
                    <a:pt x="221" y="167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5" y="167"/>
                    <a:pt x="229" y="164"/>
                    <a:pt x="229" y="161"/>
                  </a:cubicBezTo>
                  <a:cubicBezTo>
                    <a:pt x="260" y="20"/>
                    <a:pt x="260" y="20"/>
                    <a:pt x="260" y="20"/>
                  </a:cubicBezTo>
                  <a:cubicBezTo>
                    <a:pt x="283" y="31"/>
                    <a:pt x="327" y="40"/>
                    <a:pt x="341" y="43"/>
                  </a:cubicBezTo>
                  <a:cubicBezTo>
                    <a:pt x="352" y="46"/>
                    <a:pt x="370" y="53"/>
                    <a:pt x="370" y="69"/>
                  </a:cubicBezTo>
                  <a:cubicBezTo>
                    <a:pt x="370" y="77"/>
                    <a:pt x="370" y="77"/>
                    <a:pt x="370" y="77"/>
                  </a:cubicBezTo>
                  <a:cubicBezTo>
                    <a:pt x="361" y="158"/>
                    <a:pt x="361" y="158"/>
                    <a:pt x="361" y="158"/>
                  </a:cubicBezTo>
                  <a:cubicBezTo>
                    <a:pt x="361" y="162"/>
                    <a:pt x="364" y="166"/>
                    <a:pt x="368" y="167"/>
                  </a:cubicBezTo>
                  <a:cubicBezTo>
                    <a:pt x="373" y="167"/>
                    <a:pt x="376" y="164"/>
                    <a:pt x="377" y="160"/>
                  </a:cubicBezTo>
                  <a:cubicBezTo>
                    <a:pt x="386" y="77"/>
                    <a:pt x="386" y="77"/>
                    <a:pt x="386" y="77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46"/>
                    <a:pt x="365" y="32"/>
                    <a:pt x="34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</p:spTree>
    <p:extLst>
      <p:ext uri="{BB962C8B-B14F-4D97-AF65-F5344CB8AC3E}">
        <p14:creationId xmlns:p14="http://schemas.microsoft.com/office/powerpoint/2010/main" val="7953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669 -0.17708 L -4.16667E-7 -2.22222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8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86 -0.18588 L -2.5E-6 1.11022E-1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92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3B26495-1300-A94A-860F-01FE6EDE896D}"/>
              </a:ext>
            </a:extLst>
          </p:cNvPr>
          <p:cNvSpPr txBox="1"/>
          <p:nvPr/>
        </p:nvSpPr>
        <p:spPr>
          <a:xfrm>
            <a:off x="1255283" y="4738898"/>
            <a:ext cx="1128565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AU" sz="4400" dirty="0"/>
              <a:t>International Students</a:t>
            </a:r>
          </a:p>
          <a:p>
            <a:pPr>
              <a:lnSpc>
                <a:spcPct val="200000"/>
              </a:lnSpc>
            </a:pPr>
            <a:r>
              <a:rPr lang="en-AU" sz="4400" dirty="0"/>
              <a:t>Tenancy &amp; Housing</a:t>
            </a:r>
          </a:p>
          <a:p>
            <a:pPr>
              <a:lnSpc>
                <a:spcPct val="200000"/>
              </a:lnSpc>
            </a:pPr>
            <a:r>
              <a:rPr lang="en-AU" sz="4400" dirty="0"/>
              <a:t>Employment</a:t>
            </a:r>
          </a:p>
          <a:p>
            <a:pPr>
              <a:lnSpc>
                <a:spcPct val="200000"/>
              </a:lnSpc>
            </a:pPr>
            <a:r>
              <a:rPr lang="en-AU" sz="4400" dirty="0"/>
              <a:t>Money Problems &amp; Consumer Complaints</a:t>
            </a:r>
          </a:p>
          <a:p>
            <a:pPr>
              <a:lnSpc>
                <a:spcPct val="200000"/>
              </a:lnSpc>
            </a:pPr>
            <a:r>
              <a:rPr lang="en-AU" sz="4400" dirty="0"/>
              <a:t>Discrimination &amp; Human Rights</a:t>
            </a:r>
          </a:p>
          <a:p>
            <a:endParaRPr lang="en-AU" sz="4400" dirty="0"/>
          </a:p>
        </p:txBody>
      </p:sp>
      <p:pic>
        <p:nvPicPr>
          <p:cNvPr id="10" name="Picture 2" descr="Image result for redfern legal centre">
            <a:extLst>
              <a:ext uri="{FF2B5EF4-FFF2-40B4-BE49-F238E27FC236}">
                <a16:creationId xmlns:a16="http://schemas.microsoft.com/office/drawing/2014/main" id="{185DCFA9-FE06-C54F-A7D4-E34F8B2B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82" y="1882179"/>
            <a:ext cx="7175533" cy="24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redfern legal centre">
            <a:extLst>
              <a:ext uri="{FF2B5EF4-FFF2-40B4-BE49-F238E27FC236}">
                <a16:creationId xmlns:a16="http://schemas.microsoft.com/office/drawing/2014/main" id="{72997796-6071-A34D-8C16-68A8372C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933" y="5821680"/>
            <a:ext cx="11841480" cy="78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E8980B-87DE-2F47-B666-B4C5B21E31AC}"/>
              </a:ext>
            </a:extLst>
          </p:cNvPr>
          <p:cNvSpPr txBox="1"/>
          <p:nvPr/>
        </p:nvSpPr>
        <p:spPr>
          <a:xfrm>
            <a:off x="9832023" y="1756442"/>
            <a:ext cx="8629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02 9698 7277</a:t>
            </a:r>
          </a:p>
          <a:p>
            <a:r>
              <a:rPr lang="en-AU" sz="4400" dirty="0"/>
              <a:t>73 Pitt Street Redfern</a:t>
            </a:r>
          </a:p>
          <a:p>
            <a:r>
              <a:rPr lang="fr-FR" sz="4400" dirty="0"/>
              <a:t>rlc.org.au</a:t>
            </a:r>
          </a:p>
          <a:p>
            <a:r>
              <a:rPr lang="fr-FR" dirty="0"/>
              <a:t>Email: </a:t>
            </a:r>
            <a:r>
              <a:rPr lang="fr-FR" dirty="0">
                <a:solidFill>
                  <a:srgbClr val="0F4BE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info@rlc.org.au</a:t>
            </a:r>
            <a:endParaRPr lang="en-AU" dirty="0">
              <a:solidFill>
                <a:srgbClr val="0F4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A588271-F08C-4F72-877A-18A29F17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50" y="2005560"/>
            <a:ext cx="21808712" cy="9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6933" y="2009990"/>
            <a:ext cx="16705808" cy="1000153"/>
          </a:xfrm>
        </p:spPr>
        <p:txBody>
          <a:bodyPr/>
          <a:lstStyle/>
          <a:p>
            <a:r>
              <a:rPr lang="en-AU" dirty="0"/>
              <a:t>Your responsibilities as an under 18 student</a:t>
            </a:r>
            <a:br>
              <a:rPr lang="en-AU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260F3-0507-47A2-A75D-D2FD25637D2E}"/>
              </a:ext>
            </a:extLst>
          </p:cNvPr>
          <p:cNvSpPr txBox="1"/>
          <p:nvPr/>
        </p:nvSpPr>
        <p:spPr>
          <a:xfrm>
            <a:off x="1046932" y="3671566"/>
            <a:ext cx="1519570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Check UTS email account regularly.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Keep in contact with your Homestay Host or ISA guardian.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Abide by the accommodation policies and procedures concerning U18s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Always keep us updated with your contact details, especially your  phone number. This is a condition of your student Visa.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Advise UTS College on departure and return dates if you wish to go on holidays.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Abide by the curfew rule of 10 pm – this includes weekends.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Do not travel in Australia without your parents or legal guardian.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SzPct val="110000"/>
              <a:buFont typeface="Arial" panose="020B0604020202020204" pitchFamily="34" charset="0"/>
              <a:buChar char="•"/>
            </a:pPr>
            <a:r>
              <a:rPr lang="en-AU" dirty="0"/>
              <a:t>Students must use UTS College approved transport to and from the airport.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CD77E-47C4-044B-BA68-7D617599218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4590" t="20909" r="34093" b="32067"/>
          <a:stretch/>
        </p:blipFill>
        <p:spPr>
          <a:xfrm>
            <a:off x="16671411" y="4451685"/>
            <a:ext cx="7711002" cy="77103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80505F-69CC-434D-9E96-82D317154593}"/>
              </a:ext>
            </a:extLst>
          </p:cNvPr>
          <p:cNvSpPr/>
          <p:nvPr/>
        </p:nvSpPr>
        <p:spPr>
          <a:xfrm>
            <a:off x="16943576" y="11771467"/>
            <a:ext cx="1204016" cy="1204016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862E9-3DB2-9F4F-A705-7A57E896F0E8}"/>
              </a:ext>
            </a:extLst>
          </p:cNvPr>
          <p:cNvSpPr/>
          <p:nvPr/>
        </p:nvSpPr>
        <p:spPr>
          <a:xfrm>
            <a:off x="8647383" y="12488925"/>
            <a:ext cx="2061372" cy="1227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6BA9DA-6AAE-4896-A4E0-94F0328D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50" y="2005560"/>
            <a:ext cx="21808712" cy="9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F280A-8260-44F4-B328-A246D6C6E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365" y="3052408"/>
            <a:ext cx="5275455" cy="8422417"/>
          </a:xfrm>
        </p:spPr>
        <p:txBody>
          <a:bodyPr numCol="1"/>
          <a:lstStyle/>
          <a:p>
            <a:r>
              <a:rPr lang="en-AU" sz="2300"/>
              <a:t>If you’re ever contacted by mobile (text or call), email or social media and asked for money</a:t>
            </a:r>
          </a:p>
          <a:p>
            <a:endParaRPr lang="en-AU" sz="2300" b="1"/>
          </a:p>
          <a:p>
            <a:r>
              <a:rPr lang="en-AU" sz="2300" b="1"/>
              <a:t>DO NOT: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Respond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Click any links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Share any personal information</a:t>
            </a:r>
          </a:p>
          <a:p>
            <a:r>
              <a:rPr lang="en-AU" sz="2300"/>
              <a:t> </a:t>
            </a:r>
            <a:r>
              <a:rPr lang="en-AU" sz="2300" b="1"/>
              <a:t>DO: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Contact the UTS </a:t>
            </a:r>
            <a:r>
              <a:rPr lang="en-AU" sz="2300" err="1"/>
              <a:t>Insearch</a:t>
            </a:r>
            <a:r>
              <a:rPr lang="en-AU" sz="2300"/>
              <a:t> </a:t>
            </a:r>
            <a:br>
              <a:rPr lang="en-AU" sz="2300"/>
            </a:br>
            <a:r>
              <a:rPr lang="en-AU" sz="2300"/>
              <a:t>Student Welfare Team Leader, </a:t>
            </a:r>
            <a:br>
              <a:rPr lang="en-AU" sz="2300"/>
            </a:br>
            <a:r>
              <a:rPr lang="en-AU" sz="2300"/>
              <a:t>Robert Brennan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/>
              <a:t>24-hour mobile: 0411 306 495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/>
              <a:t>Email: </a:t>
            </a:r>
            <a:r>
              <a:rPr lang="en-AU" sz="2300" b="1" u="sng" err="1">
                <a:solidFill>
                  <a:srgbClr val="0F4BEB"/>
                </a:solidFill>
              </a:rPr>
              <a:t>robert.brennan@insearch.edu.au</a:t>
            </a:r>
            <a:endParaRPr lang="en-AU" sz="2300" b="1">
              <a:solidFill>
                <a:srgbClr val="0F4BEB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Alternatively speak to your teachers or your academic advisor about it</a:t>
            </a:r>
          </a:p>
          <a:p>
            <a:endParaRPr lang="en-AU" sz="23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B18602-DF46-4329-B29E-07C080A12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481" y="1422161"/>
            <a:ext cx="14872447" cy="1156447"/>
          </a:xfrm>
        </p:spPr>
        <p:txBody>
          <a:bodyPr/>
          <a:lstStyle/>
          <a:p>
            <a:pPr algn="ctr"/>
            <a:r>
              <a:rPr lang="en-AU" sz="6000" b="1" dirty="0">
                <a:latin typeface="+mj-lt"/>
              </a:rPr>
              <a:t>Cyber scams &amp; telephone Fraud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26CB889-A4E8-C046-817C-3C9C855EE3ED}"/>
              </a:ext>
            </a:extLst>
          </p:cNvPr>
          <p:cNvSpPr txBox="1">
            <a:spLocks/>
          </p:cNvSpPr>
          <p:nvPr/>
        </p:nvSpPr>
        <p:spPr>
          <a:xfrm>
            <a:off x="6542765" y="3052408"/>
            <a:ext cx="5329094" cy="8042209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300">
                <a:latin typeface="+mn-ea"/>
              </a:rPr>
              <a:t>如果有人通过手机（短信或电话）、电子邮件或社交媒体联系您，并要求付款</a:t>
            </a:r>
            <a:endParaRPr lang="en-AU" altLang="zh-CN" sz="2300">
              <a:latin typeface="+mn-ea"/>
            </a:endParaRPr>
          </a:p>
          <a:p>
            <a:endParaRPr lang="en-AU" altLang="zh-CN" sz="2300" b="1">
              <a:latin typeface="+mn-ea"/>
            </a:endParaRPr>
          </a:p>
          <a:p>
            <a:r>
              <a:rPr lang="zh-CN" altLang="en-US" sz="2300" b="1">
                <a:latin typeface="+mn-ea"/>
              </a:rPr>
              <a:t>请不要</a:t>
            </a:r>
            <a:r>
              <a:rPr lang="zh-CN" altLang="en-US" sz="2300">
                <a:latin typeface="+mn-ea"/>
              </a:rPr>
              <a:t>：</a:t>
            </a:r>
            <a:endParaRPr lang="en-AU" altLang="zh-CN" sz="2300">
              <a:latin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300">
                <a:latin typeface="+mn-ea"/>
              </a:rPr>
              <a:t>回复</a:t>
            </a:r>
            <a:endParaRPr lang="en-AU" altLang="zh-CN" sz="2300">
              <a:latin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300">
                <a:latin typeface="+mn-ea"/>
              </a:rPr>
              <a:t>点击任何链接</a:t>
            </a:r>
            <a:endParaRPr lang="en-AU" altLang="zh-CN" sz="2300">
              <a:latin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300">
                <a:latin typeface="+mn-ea"/>
              </a:rPr>
              <a:t>分享任何个人信息</a:t>
            </a:r>
            <a:endParaRPr lang="en-AU" altLang="zh-CN" sz="2300">
              <a:latin typeface="+mn-ea"/>
            </a:endParaRPr>
          </a:p>
          <a:p>
            <a:r>
              <a:rPr lang="zh-CN" altLang="en-US" sz="2300" b="1">
                <a:latin typeface="+mn-ea"/>
              </a:rPr>
              <a:t>请您</a:t>
            </a:r>
            <a:r>
              <a:rPr lang="zh-CN" altLang="en-US" sz="2300">
                <a:latin typeface="+mn-ea"/>
              </a:rPr>
              <a:t>：</a:t>
            </a:r>
            <a:endParaRPr lang="en-AU" altLang="zh-CN" sz="2300"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300">
                <a:latin typeface="+mn-ea"/>
              </a:rPr>
              <a:t>联系</a:t>
            </a:r>
            <a:r>
              <a:rPr lang="en-AU" sz="2300">
                <a:latin typeface="+mn-ea"/>
              </a:rPr>
              <a:t>UTS </a:t>
            </a:r>
            <a:r>
              <a:rPr lang="en-AU" sz="2300" err="1">
                <a:latin typeface="+mn-ea"/>
              </a:rPr>
              <a:t>Insearch</a:t>
            </a:r>
            <a:r>
              <a:rPr lang="zh-CN" altLang="en-US" sz="2300">
                <a:latin typeface="+mn-ea"/>
              </a:rPr>
              <a:t>的学生福利团队领导</a:t>
            </a:r>
            <a:r>
              <a:rPr lang="en-AU" sz="2300">
                <a:latin typeface="+mn-ea"/>
              </a:rPr>
              <a:t>Robert Brennan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>
                <a:latin typeface="+mn-ea"/>
              </a:rPr>
              <a:t>24</a:t>
            </a:r>
            <a:r>
              <a:rPr lang="zh-CN" altLang="en-US" sz="2300">
                <a:latin typeface="+mn-ea"/>
              </a:rPr>
              <a:t>小时可接通的手机号：</a:t>
            </a:r>
            <a:br>
              <a:rPr lang="en-AU" altLang="zh-CN" sz="2300">
                <a:latin typeface="+mn-ea"/>
              </a:rPr>
            </a:br>
            <a:r>
              <a:rPr lang="en-AU" sz="2300">
                <a:latin typeface="+mn-ea"/>
              </a:rPr>
              <a:t>0411 306 495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zh-CN" altLang="en-US" sz="2300">
                <a:latin typeface="+mn-ea"/>
              </a:rPr>
              <a:t>电子邮箱：</a:t>
            </a:r>
            <a:r>
              <a:rPr lang="en-AU" sz="2300" b="1" u="sng" err="1">
                <a:solidFill>
                  <a:srgbClr val="0F4BEB"/>
                </a:solidFill>
                <a:latin typeface="+mn-ea"/>
              </a:rPr>
              <a:t>robert.brennan@insearch.edu.au</a:t>
            </a:r>
            <a:endParaRPr lang="en-AU" sz="2300" b="1" u="sng">
              <a:solidFill>
                <a:srgbClr val="0F4BEB"/>
              </a:solidFill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300">
                <a:latin typeface="+mn-ea"/>
              </a:rPr>
              <a:t>或者，向您的老师或学术顾问咨询此事</a:t>
            </a:r>
            <a:endParaRPr lang="en-AU" sz="2300">
              <a:latin typeface="+mn-ea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FB22A7-8AF1-D64C-932B-0FD7160E5FAF}"/>
              </a:ext>
            </a:extLst>
          </p:cNvPr>
          <p:cNvSpPr txBox="1">
            <a:spLocks/>
          </p:cNvSpPr>
          <p:nvPr/>
        </p:nvSpPr>
        <p:spPr>
          <a:xfrm>
            <a:off x="12709849" y="3052408"/>
            <a:ext cx="5358695" cy="8879117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300" err="1"/>
              <a:t>Nếu</a:t>
            </a:r>
            <a:r>
              <a:rPr lang="en-AU" sz="2300"/>
              <a:t> </a:t>
            </a:r>
            <a:r>
              <a:rPr lang="en-AU" sz="2300" err="1"/>
              <a:t>có</a:t>
            </a:r>
            <a:r>
              <a:rPr lang="en-AU" sz="2300"/>
              <a:t> </a:t>
            </a:r>
            <a:r>
              <a:rPr lang="en-AU" sz="2300" err="1"/>
              <a:t>bất</a:t>
            </a:r>
            <a:r>
              <a:rPr lang="en-AU" sz="2300"/>
              <a:t> </a:t>
            </a:r>
            <a:r>
              <a:rPr lang="en-AU" sz="2300" err="1"/>
              <a:t>kỳ</a:t>
            </a:r>
            <a:r>
              <a:rPr lang="en-AU" sz="2300"/>
              <a:t> </a:t>
            </a:r>
            <a:r>
              <a:rPr lang="en-AU" sz="2300" err="1"/>
              <a:t>ai</a:t>
            </a:r>
            <a:r>
              <a:rPr lang="en-AU" sz="2300"/>
              <a:t> </a:t>
            </a:r>
            <a:r>
              <a:rPr lang="en-AU" sz="2300" err="1"/>
              <a:t>liên</a:t>
            </a:r>
            <a:r>
              <a:rPr lang="en-AU" sz="2300"/>
              <a:t> </a:t>
            </a:r>
            <a:r>
              <a:rPr lang="en-AU" sz="2300" err="1"/>
              <a:t>lạc</a:t>
            </a:r>
            <a:r>
              <a:rPr lang="en-AU" sz="2300"/>
              <a:t> </a:t>
            </a:r>
            <a:r>
              <a:rPr lang="en-AU" sz="2300" err="1"/>
              <a:t>với</a:t>
            </a:r>
            <a:r>
              <a:rPr lang="en-AU" sz="2300"/>
              <a:t> </a:t>
            </a:r>
            <a:r>
              <a:rPr lang="en-AU" sz="2300" err="1"/>
              <a:t>bạn</a:t>
            </a:r>
            <a:r>
              <a:rPr lang="en-AU" sz="2300"/>
              <a:t> </a:t>
            </a:r>
            <a:r>
              <a:rPr lang="en-AU" sz="2300" err="1"/>
              <a:t>bằng</a:t>
            </a:r>
            <a:r>
              <a:rPr lang="en-AU" sz="2300"/>
              <a:t> </a:t>
            </a:r>
            <a:r>
              <a:rPr lang="en-AU" sz="2300" err="1"/>
              <a:t>điện</a:t>
            </a:r>
            <a:r>
              <a:rPr lang="en-AU" sz="2300"/>
              <a:t> </a:t>
            </a:r>
            <a:r>
              <a:rPr lang="en-AU" sz="2300" err="1"/>
              <a:t>thoại</a:t>
            </a:r>
            <a:r>
              <a:rPr lang="en-AU" sz="2300"/>
              <a:t> di </a:t>
            </a:r>
            <a:r>
              <a:rPr lang="en-AU" sz="2300" err="1"/>
              <a:t>động</a:t>
            </a:r>
            <a:r>
              <a:rPr lang="en-AU" sz="2300"/>
              <a:t> (</a:t>
            </a:r>
            <a:r>
              <a:rPr lang="en-AU" sz="2300" err="1"/>
              <a:t>gửi</a:t>
            </a:r>
            <a:r>
              <a:rPr lang="en-AU" sz="2300"/>
              <a:t> tin </a:t>
            </a:r>
            <a:r>
              <a:rPr lang="en-AU" sz="2300" err="1"/>
              <a:t>nhắn</a:t>
            </a:r>
            <a:r>
              <a:rPr lang="en-AU" sz="2300"/>
              <a:t> </a:t>
            </a:r>
            <a:r>
              <a:rPr lang="en-AU" sz="2300" err="1"/>
              <a:t>hoặc</a:t>
            </a:r>
            <a:r>
              <a:rPr lang="en-AU" sz="2300"/>
              <a:t> </a:t>
            </a:r>
            <a:r>
              <a:rPr lang="en-AU" sz="2300" err="1"/>
              <a:t>gọi</a:t>
            </a:r>
            <a:r>
              <a:rPr lang="en-AU" sz="2300"/>
              <a:t> </a:t>
            </a:r>
            <a:r>
              <a:rPr lang="en-AU" sz="2300" err="1"/>
              <a:t>điện</a:t>
            </a:r>
            <a:r>
              <a:rPr lang="en-AU" sz="2300"/>
              <a:t> </a:t>
            </a:r>
            <a:r>
              <a:rPr lang="en-AU" sz="2300" err="1"/>
              <a:t>thoại</a:t>
            </a:r>
            <a:r>
              <a:rPr lang="en-AU" sz="2300"/>
              <a:t>), email </a:t>
            </a:r>
            <a:r>
              <a:rPr lang="en-AU" sz="2300" err="1"/>
              <a:t>hoặc</a:t>
            </a:r>
            <a:r>
              <a:rPr lang="en-AU" sz="2300"/>
              <a:t> </a:t>
            </a:r>
            <a:r>
              <a:rPr lang="en-AU" sz="2300" err="1"/>
              <a:t>phương</a:t>
            </a:r>
            <a:r>
              <a:rPr lang="en-AU" sz="2300"/>
              <a:t> </a:t>
            </a:r>
            <a:r>
              <a:rPr lang="en-AU" sz="2300" err="1"/>
              <a:t>tiện</a:t>
            </a:r>
            <a:r>
              <a:rPr lang="en-AU" sz="2300"/>
              <a:t> </a:t>
            </a:r>
            <a:r>
              <a:rPr lang="en-AU" sz="2300" err="1"/>
              <a:t>truyền</a:t>
            </a:r>
            <a:r>
              <a:rPr lang="en-AU" sz="2300"/>
              <a:t> </a:t>
            </a:r>
            <a:r>
              <a:rPr lang="en-AU" sz="2300" err="1"/>
              <a:t>thông</a:t>
            </a:r>
            <a:r>
              <a:rPr lang="en-AU" sz="2300"/>
              <a:t> </a:t>
            </a:r>
            <a:r>
              <a:rPr lang="en-AU" sz="2300" err="1"/>
              <a:t>xã</a:t>
            </a:r>
            <a:r>
              <a:rPr lang="en-AU" sz="2300"/>
              <a:t> </a:t>
            </a:r>
            <a:r>
              <a:rPr lang="en-AU" sz="2300" err="1"/>
              <a:t>hội</a:t>
            </a:r>
            <a:r>
              <a:rPr lang="en-AU" sz="2300"/>
              <a:t> </a:t>
            </a:r>
            <a:r>
              <a:rPr lang="en-AU" sz="2300" err="1"/>
              <a:t>và</a:t>
            </a:r>
            <a:r>
              <a:rPr lang="en-AU" sz="2300"/>
              <a:t> </a:t>
            </a:r>
            <a:r>
              <a:rPr lang="en-AU" sz="2300" err="1"/>
              <a:t>hỏi</a:t>
            </a:r>
            <a:r>
              <a:rPr lang="en-AU" sz="2300"/>
              <a:t> </a:t>
            </a:r>
            <a:r>
              <a:rPr lang="en-AU" sz="2300" err="1"/>
              <a:t>xin</a:t>
            </a:r>
            <a:r>
              <a:rPr lang="en-AU" sz="2300"/>
              <a:t> </a:t>
            </a:r>
            <a:r>
              <a:rPr lang="en-AU" sz="2300" err="1"/>
              <a:t>tiền</a:t>
            </a:r>
            <a:endParaRPr lang="en-AU" sz="2300"/>
          </a:p>
          <a:p>
            <a:endParaRPr lang="en-AU" sz="2300" b="1"/>
          </a:p>
          <a:p>
            <a:r>
              <a:rPr lang="en-AU" sz="2300" b="1"/>
              <a:t>ĐỪNG: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 err="1"/>
              <a:t>Trả</a:t>
            </a:r>
            <a:r>
              <a:rPr lang="en-AU" sz="2300"/>
              <a:t> </a:t>
            </a:r>
            <a:r>
              <a:rPr lang="en-AU" sz="2300" err="1"/>
              <a:t>lời</a:t>
            </a:r>
            <a:endParaRPr lang="en-AU" sz="230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 err="1"/>
              <a:t>Bấm</a:t>
            </a:r>
            <a:r>
              <a:rPr lang="en-AU" sz="2300"/>
              <a:t> </a:t>
            </a:r>
            <a:r>
              <a:rPr lang="en-AU" sz="2300" err="1"/>
              <a:t>vào</a:t>
            </a:r>
            <a:r>
              <a:rPr lang="en-AU" sz="2300"/>
              <a:t> </a:t>
            </a:r>
            <a:r>
              <a:rPr lang="en-AU" sz="2300" err="1"/>
              <a:t>dòng</a:t>
            </a:r>
            <a:r>
              <a:rPr lang="en-AU" sz="2300"/>
              <a:t> </a:t>
            </a:r>
            <a:r>
              <a:rPr lang="en-AU" sz="2300" err="1"/>
              <a:t>liên</a:t>
            </a:r>
            <a:r>
              <a:rPr lang="en-AU" sz="2300"/>
              <a:t> </a:t>
            </a:r>
            <a:r>
              <a:rPr lang="en-AU" sz="2300" err="1"/>
              <a:t>kết</a:t>
            </a:r>
            <a:r>
              <a:rPr lang="en-AU" sz="2300"/>
              <a:t> (</a:t>
            </a:r>
            <a:r>
              <a:rPr lang="en-AU" sz="2300" err="1"/>
              <a:t>nếu</a:t>
            </a:r>
            <a:r>
              <a:rPr lang="en-AU" sz="2300"/>
              <a:t> </a:t>
            </a:r>
            <a:r>
              <a:rPr lang="en-AU" sz="2300" err="1"/>
              <a:t>có</a:t>
            </a:r>
            <a:r>
              <a:rPr lang="en-AU" sz="230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/>
              <a:t>Chia </a:t>
            </a:r>
            <a:r>
              <a:rPr lang="en-AU" sz="2300" err="1"/>
              <a:t>sẻ</a:t>
            </a:r>
            <a:r>
              <a:rPr lang="en-AU" sz="2300"/>
              <a:t> </a:t>
            </a:r>
            <a:r>
              <a:rPr lang="en-AU" sz="2300" err="1"/>
              <a:t>thông</a:t>
            </a:r>
            <a:r>
              <a:rPr lang="en-AU" sz="2300"/>
              <a:t> tin </a:t>
            </a:r>
            <a:r>
              <a:rPr lang="en-AU" sz="2300" err="1"/>
              <a:t>cá</a:t>
            </a:r>
            <a:r>
              <a:rPr lang="en-AU" sz="2300"/>
              <a:t> </a:t>
            </a:r>
            <a:r>
              <a:rPr lang="en-AU" sz="2300" err="1"/>
              <a:t>nhân</a:t>
            </a:r>
            <a:r>
              <a:rPr lang="en-AU" sz="2300"/>
              <a:t>  </a:t>
            </a:r>
          </a:p>
          <a:p>
            <a:r>
              <a:rPr lang="en-AU" sz="2300" b="1"/>
              <a:t>HÃY: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 err="1"/>
              <a:t>Liên</a:t>
            </a:r>
            <a:r>
              <a:rPr lang="en-AU" sz="2300"/>
              <a:t> </a:t>
            </a:r>
            <a:r>
              <a:rPr lang="en-AU" sz="2300" err="1"/>
              <a:t>lạc</a:t>
            </a:r>
            <a:r>
              <a:rPr lang="en-AU" sz="2300"/>
              <a:t> </a:t>
            </a:r>
            <a:r>
              <a:rPr lang="en-AU" sz="2300" err="1"/>
              <a:t>với</a:t>
            </a:r>
            <a:r>
              <a:rPr lang="en-AU" sz="2300"/>
              <a:t> </a:t>
            </a:r>
            <a:r>
              <a:rPr lang="en-AU" sz="2300" err="1"/>
              <a:t>Trưởng</a:t>
            </a:r>
            <a:r>
              <a:rPr lang="en-AU" sz="2300"/>
              <a:t> </a:t>
            </a:r>
            <a:r>
              <a:rPr lang="en-AU" sz="2300" err="1"/>
              <a:t>Nhóm</a:t>
            </a:r>
            <a:r>
              <a:rPr lang="en-AU" sz="2300"/>
              <a:t> An sinh Sinh </a:t>
            </a:r>
            <a:r>
              <a:rPr lang="en-AU" sz="2300" err="1"/>
              <a:t>viên</a:t>
            </a:r>
            <a:r>
              <a:rPr lang="en-AU" sz="2300"/>
              <a:t> UTS </a:t>
            </a:r>
            <a:r>
              <a:rPr lang="en-AU" sz="2300" err="1"/>
              <a:t>Insearch</a:t>
            </a:r>
            <a:r>
              <a:rPr lang="en-AU" sz="2300"/>
              <a:t>, </a:t>
            </a:r>
            <a:br>
              <a:rPr lang="en-AU" sz="2300"/>
            </a:br>
            <a:r>
              <a:rPr lang="en-AU" sz="2300"/>
              <a:t>Robert Brennan 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 err="1"/>
              <a:t>Điện</a:t>
            </a:r>
            <a:r>
              <a:rPr lang="en-AU" sz="2300"/>
              <a:t> </a:t>
            </a:r>
            <a:r>
              <a:rPr lang="en-AU" sz="2300" err="1"/>
              <a:t>thoại</a:t>
            </a:r>
            <a:r>
              <a:rPr lang="en-AU" sz="2300"/>
              <a:t> di </a:t>
            </a:r>
            <a:r>
              <a:rPr lang="en-AU" sz="2300" err="1"/>
              <a:t>động</a:t>
            </a:r>
            <a:r>
              <a:rPr lang="en-AU" sz="2300"/>
              <a:t> 24/24: </a:t>
            </a:r>
            <a:br>
              <a:rPr lang="en-AU" sz="2300"/>
            </a:br>
            <a:r>
              <a:rPr lang="en-AU" sz="2300"/>
              <a:t>0411 306 495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/>
              <a:t>Email: </a:t>
            </a:r>
            <a:r>
              <a:rPr lang="en-AU" sz="2300" b="1" u="sng" err="1">
                <a:solidFill>
                  <a:srgbClr val="0F4BEB"/>
                </a:solidFill>
              </a:rPr>
              <a:t>robert.brennan@insearch.edu.au</a:t>
            </a:r>
            <a:endParaRPr lang="en-AU" sz="2300" b="1">
              <a:solidFill>
                <a:srgbClr val="0F4BEB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300" err="1"/>
              <a:t>Hoặc</a:t>
            </a:r>
            <a:r>
              <a:rPr lang="en-AU" sz="2300"/>
              <a:t> </a:t>
            </a:r>
            <a:r>
              <a:rPr lang="en-AU" sz="2300" err="1"/>
              <a:t>nói</a:t>
            </a:r>
            <a:r>
              <a:rPr lang="en-AU" sz="2300"/>
              <a:t> </a:t>
            </a:r>
            <a:r>
              <a:rPr lang="en-AU" sz="2300" err="1"/>
              <a:t>chuyện</a:t>
            </a:r>
            <a:r>
              <a:rPr lang="en-AU" sz="2300"/>
              <a:t> </a:t>
            </a:r>
            <a:r>
              <a:rPr lang="en-AU" sz="2300" err="1"/>
              <a:t>với</a:t>
            </a:r>
            <a:r>
              <a:rPr lang="en-AU" sz="2300"/>
              <a:t> </a:t>
            </a:r>
            <a:r>
              <a:rPr lang="en-AU" sz="2300" err="1"/>
              <a:t>thầy</a:t>
            </a:r>
            <a:r>
              <a:rPr lang="en-AU" sz="2300"/>
              <a:t> </a:t>
            </a:r>
            <a:r>
              <a:rPr lang="en-AU" sz="2300" err="1"/>
              <a:t>cô</a:t>
            </a:r>
            <a:r>
              <a:rPr lang="en-AU" sz="2300"/>
              <a:t> </a:t>
            </a:r>
            <a:r>
              <a:rPr lang="en-AU" sz="2300" err="1"/>
              <a:t>hoặc</a:t>
            </a:r>
            <a:r>
              <a:rPr lang="en-AU" sz="2300"/>
              <a:t> </a:t>
            </a:r>
            <a:r>
              <a:rPr lang="en-AU" sz="2300" err="1"/>
              <a:t>cố</a:t>
            </a:r>
            <a:r>
              <a:rPr lang="en-AU" sz="2300"/>
              <a:t> </a:t>
            </a:r>
            <a:r>
              <a:rPr lang="en-AU" sz="2300" err="1"/>
              <a:t>vấn</a:t>
            </a:r>
            <a:r>
              <a:rPr lang="en-AU" sz="2300"/>
              <a:t> </a:t>
            </a:r>
            <a:r>
              <a:rPr lang="en-AU" sz="2300" err="1"/>
              <a:t>học</a:t>
            </a:r>
            <a:r>
              <a:rPr lang="en-AU" sz="2300"/>
              <a:t> </a:t>
            </a:r>
            <a:r>
              <a:rPr lang="en-AU" sz="2300" err="1"/>
              <a:t>tập</a:t>
            </a:r>
            <a:r>
              <a:rPr lang="en-AU" sz="2300"/>
              <a:t> </a:t>
            </a:r>
            <a:r>
              <a:rPr lang="en-AU" sz="2300" err="1"/>
              <a:t>của</a:t>
            </a:r>
            <a:r>
              <a:rPr lang="en-AU" sz="2300"/>
              <a:t> </a:t>
            </a:r>
            <a:r>
              <a:rPr lang="en-AU" sz="2300" err="1"/>
              <a:t>bạn</a:t>
            </a:r>
            <a:r>
              <a:rPr lang="en-AU" sz="2300"/>
              <a:t> </a:t>
            </a:r>
            <a:r>
              <a:rPr lang="en-AU" sz="2300" err="1"/>
              <a:t>về</a:t>
            </a:r>
            <a:r>
              <a:rPr lang="en-AU" sz="2300"/>
              <a:t> </a:t>
            </a:r>
            <a:r>
              <a:rPr lang="en-AU" sz="2300" err="1"/>
              <a:t>điều</a:t>
            </a:r>
            <a:r>
              <a:rPr lang="en-AU" sz="2300"/>
              <a:t> </a:t>
            </a:r>
            <a:r>
              <a:rPr lang="en-AU" sz="2300" err="1"/>
              <a:t>đó</a:t>
            </a:r>
            <a:endParaRPr lang="en-AU" sz="23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23B2C02-0921-134C-9875-FA3B5B25359B}"/>
              </a:ext>
            </a:extLst>
          </p:cNvPr>
          <p:cNvSpPr txBox="1">
            <a:spLocks/>
          </p:cNvSpPr>
          <p:nvPr/>
        </p:nvSpPr>
        <p:spPr>
          <a:xfrm>
            <a:off x="18787974" y="3052407"/>
            <a:ext cx="5279034" cy="8879117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300"/>
              <a:t>Jika Anda pernah dihubungi lewat HP/ponsel (SMS atau telepon), email atau media sosial dan dimintai uang</a:t>
            </a:r>
            <a:endParaRPr lang="en-AU" sz="2300"/>
          </a:p>
          <a:p>
            <a:endParaRPr lang="en-AU" sz="2300" b="1"/>
          </a:p>
          <a:p>
            <a:r>
              <a:rPr lang="id-ID" sz="2300" b="1"/>
              <a:t>JANGAN:</a:t>
            </a:r>
            <a:endParaRPr lang="en-AU" sz="2300" b="1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d-ID" sz="2300"/>
              <a:t>Menanggapi</a:t>
            </a:r>
            <a:endParaRPr lang="en-AU" sz="23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d-ID" sz="2300"/>
              <a:t>Mengeklik tautan (</a:t>
            </a:r>
            <a:r>
              <a:rPr lang="id-ID" sz="2300" i="1" err="1"/>
              <a:t>link</a:t>
            </a:r>
            <a:r>
              <a:rPr lang="id-ID" sz="2300"/>
              <a:t>) apa pun</a:t>
            </a:r>
            <a:endParaRPr lang="en-AU" sz="23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d-ID" sz="2300"/>
              <a:t>Memberi</a:t>
            </a:r>
            <a:r>
              <a:rPr lang="en-AU" sz="2300" err="1"/>
              <a:t>kan</a:t>
            </a:r>
            <a:r>
              <a:rPr lang="en-AU" sz="2300"/>
              <a:t> </a:t>
            </a:r>
            <a:r>
              <a:rPr lang="id-ID" sz="2300"/>
              <a:t>informasi pribadi apa pun</a:t>
            </a:r>
            <a:endParaRPr lang="en-AU" sz="2300"/>
          </a:p>
          <a:p>
            <a:r>
              <a:rPr lang="id-ID" sz="2300" b="1"/>
              <a:t>LAKUKAN:</a:t>
            </a:r>
            <a:endParaRPr lang="en-AU" sz="2300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300"/>
              <a:t>Hubungi Ketua Tim </a:t>
            </a:r>
            <a:r>
              <a:rPr lang="id-ID" sz="2300" i="1" err="1"/>
              <a:t>Student</a:t>
            </a:r>
            <a:r>
              <a:rPr lang="id-ID" sz="2300" i="1"/>
              <a:t> </a:t>
            </a:r>
            <a:r>
              <a:rPr lang="id-ID" sz="2300" i="1" err="1"/>
              <a:t>Welfare</a:t>
            </a:r>
            <a:r>
              <a:rPr lang="id-ID" sz="2300"/>
              <a:t> (Kesejahteraan Mahasiswa) </a:t>
            </a:r>
            <a:br>
              <a:rPr lang="en-AU" sz="2300"/>
            </a:br>
            <a:r>
              <a:rPr lang="id-ID" sz="2300"/>
              <a:t>UTS </a:t>
            </a:r>
            <a:r>
              <a:rPr lang="id-ID" sz="2300" err="1"/>
              <a:t>Insearch</a:t>
            </a:r>
            <a:r>
              <a:rPr lang="id-ID" sz="2300"/>
              <a:t>, Robert </a:t>
            </a:r>
            <a:r>
              <a:rPr lang="id-ID" sz="2300" err="1"/>
              <a:t>Brennan</a:t>
            </a:r>
            <a:endParaRPr lang="en-AU" sz="2300"/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id-ID" sz="2300"/>
              <a:t>24 jam HP: 0411 306 495</a:t>
            </a:r>
            <a:endParaRPr lang="en-AU" sz="2300"/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AU" sz="2300"/>
              <a:t>Email: </a:t>
            </a:r>
            <a:r>
              <a:rPr lang="en-AU" sz="2300" b="1" u="sng" err="1">
                <a:solidFill>
                  <a:srgbClr val="0F4BEB"/>
                </a:solidFill>
              </a:rPr>
              <a:t>robert.brennan@insearch.edu.au</a:t>
            </a:r>
            <a:endParaRPr lang="en-AU" sz="2300" b="1" u="sng">
              <a:solidFill>
                <a:srgbClr val="0F4BE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300"/>
              <a:t>Atau, beritahulah guru atau penasihat akademis Anda tentang hal itu</a:t>
            </a:r>
            <a:endParaRPr lang="en-AU" sz="23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5C40B-3445-4C48-9F5E-43CA73B7B639}"/>
              </a:ext>
            </a:extLst>
          </p:cNvPr>
          <p:cNvCxnSpPr/>
          <p:nvPr/>
        </p:nvCxnSpPr>
        <p:spPr>
          <a:xfrm>
            <a:off x="6126480" y="2578608"/>
            <a:ext cx="0" cy="9674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B8FF32-FEC4-A64B-A88C-506F4178C4A9}"/>
              </a:ext>
            </a:extLst>
          </p:cNvPr>
          <p:cNvCxnSpPr/>
          <p:nvPr/>
        </p:nvCxnSpPr>
        <p:spPr>
          <a:xfrm>
            <a:off x="12271248" y="2578608"/>
            <a:ext cx="0" cy="9674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764DA8-6C5D-2042-B274-3EC4E596EEAE}"/>
              </a:ext>
            </a:extLst>
          </p:cNvPr>
          <p:cNvCxnSpPr/>
          <p:nvPr/>
        </p:nvCxnSpPr>
        <p:spPr>
          <a:xfrm>
            <a:off x="18306288" y="2578608"/>
            <a:ext cx="0" cy="9674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9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D31AA99-D838-4566-91DE-FAEC1339F376}"/>
              </a:ext>
            </a:extLst>
          </p:cNvPr>
          <p:cNvSpPr txBox="1">
            <a:spLocks/>
          </p:cNvSpPr>
          <p:nvPr/>
        </p:nvSpPr>
        <p:spPr>
          <a:xfrm>
            <a:off x="1310555" y="4655421"/>
            <a:ext cx="12691196" cy="6719767"/>
          </a:xfrm>
          <a:prstGeom prst="rect">
            <a:avLst/>
          </a:prstGeom>
        </p:spPr>
        <p:txBody>
          <a:bodyPr vert="horz" lIns="0" tIns="0" rIns="0" bIns="0" numCol="2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2540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panose="020B0604020202020204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4875" indent="-2857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6500" indent="-3492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  <a:p>
            <a:endParaRPr lang="en-AU"/>
          </a:p>
        </p:txBody>
      </p:sp>
      <p:sp>
        <p:nvSpPr>
          <p:cNvPr id="4" name="AutoShape 2" descr="Image result for NSW Police branding">
            <a:extLst>
              <a:ext uri="{FF2B5EF4-FFF2-40B4-BE49-F238E27FC236}">
                <a16:creationId xmlns:a16="http://schemas.microsoft.com/office/drawing/2014/main" id="{07A65B51-4C0B-4EB5-A1C8-E74AC4703F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3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908AD-010E-4E40-8094-6D9691A793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4" y="5030221"/>
            <a:ext cx="6604000" cy="7851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B5587F-4DB0-4D67-9A6C-207622D62C15}"/>
              </a:ext>
            </a:extLst>
          </p:cNvPr>
          <p:cNvSpPr txBox="1"/>
          <p:nvPr/>
        </p:nvSpPr>
        <p:spPr>
          <a:xfrm>
            <a:off x="1052153" y="1581150"/>
            <a:ext cx="3725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rgbClr val="FF0000"/>
                </a:solidFill>
              </a:rPr>
              <a:t>Free </a:t>
            </a:r>
          </a:p>
          <a:p>
            <a:pPr algn="r"/>
            <a:r>
              <a:rPr lang="en-AU" sz="6000" dirty="0" err="1">
                <a:solidFill>
                  <a:srgbClr val="FF0000"/>
                </a:solidFill>
              </a:rPr>
              <a:t>StaySafe</a:t>
            </a:r>
            <a:r>
              <a:rPr lang="en-AU" sz="6000" dirty="0">
                <a:solidFill>
                  <a:srgbClr val="FF0000"/>
                </a:solidFill>
              </a:rPr>
              <a:t> App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744A0F-5C6E-4E12-980D-4445E33DF4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88" y="-548640"/>
            <a:ext cx="5300225" cy="9063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9C602-0051-41D2-BB2D-D65E45A62FE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659" y="5506408"/>
            <a:ext cx="5101225" cy="871196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3732F5-F09B-B645-9024-94012FAB3A18}"/>
              </a:ext>
            </a:extLst>
          </p:cNvPr>
          <p:cNvGrpSpPr/>
          <p:nvPr/>
        </p:nvGrpSpPr>
        <p:grpSpPr>
          <a:xfrm>
            <a:off x="16321321" y="3982888"/>
            <a:ext cx="8213492" cy="13112548"/>
            <a:chOff x="15894601" y="5449772"/>
            <a:chExt cx="8213492" cy="13112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07AAE1-C38A-4119-8A11-7DC51DA2A45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4601" y="5449772"/>
              <a:ext cx="7161212" cy="13112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28320F-3801-42D3-8922-42AE171780CD}"/>
                </a:ext>
              </a:extLst>
            </p:cNvPr>
            <p:cNvSpPr txBox="1"/>
            <p:nvPr/>
          </p:nvSpPr>
          <p:spPr>
            <a:xfrm>
              <a:off x="20543434" y="10331453"/>
              <a:ext cx="3564659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4800" dirty="0">
                  <a:solidFill>
                    <a:srgbClr val="FF0000"/>
                  </a:solidFill>
                </a:rPr>
                <a:t>KIHSG2AW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29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D31AA99-D838-4566-91DE-FAEC1339F376}"/>
              </a:ext>
            </a:extLst>
          </p:cNvPr>
          <p:cNvSpPr txBox="1">
            <a:spLocks/>
          </p:cNvSpPr>
          <p:nvPr/>
        </p:nvSpPr>
        <p:spPr>
          <a:xfrm>
            <a:off x="1310555" y="4655421"/>
            <a:ext cx="12691196" cy="6719767"/>
          </a:xfrm>
          <a:prstGeom prst="rect">
            <a:avLst/>
          </a:prstGeom>
        </p:spPr>
        <p:txBody>
          <a:bodyPr vert="horz" lIns="0" tIns="0" rIns="0" bIns="0" numCol="2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2540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panose="020B0604020202020204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4875" indent="-2857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6500" indent="-3492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  <a:p>
            <a:endParaRPr lang="en-AU"/>
          </a:p>
        </p:txBody>
      </p:sp>
      <p:sp>
        <p:nvSpPr>
          <p:cNvPr id="4" name="AutoShape 2" descr="Image result for NSW Police branding">
            <a:extLst>
              <a:ext uri="{FF2B5EF4-FFF2-40B4-BE49-F238E27FC236}">
                <a16:creationId xmlns:a16="http://schemas.microsoft.com/office/drawing/2014/main" id="{07A65B51-4C0B-4EB5-A1C8-E74AC4703F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3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2E9CA-F165-44A8-9FFF-2D1E860ACE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04" y="-426720"/>
            <a:ext cx="9070106" cy="163677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4E7135A-0669-2543-8009-D4FC6F7EBFB2}"/>
              </a:ext>
            </a:extLst>
          </p:cNvPr>
          <p:cNvGrpSpPr/>
          <p:nvPr/>
        </p:nvGrpSpPr>
        <p:grpSpPr>
          <a:xfrm>
            <a:off x="9867900" y="6145530"/>
            <a:ext cx="7239000" cy="2675589"/>
            <a:chOff x="9867900" y="6267450"/>
            <a:chExt cx="7239000" cy="26755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A55AC2-9BFC-4B82-8F0E-013BCF56231C}"/>
                </a:ext>
              </a:extLst>
            </p:cNvPr>
            <p:cNvSpPr/>
            <p:nvPr/>
          </p:nvSpPr>
          <p:spPr>
            <a:xfrm>
              <a:off x="9867900" y="6267450"/>
              <a:ext cx="5162550" cy="514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AU" dirty="0">
                  <a:solidFill>
                    <a:schemeClr val="tx1"/>
                  </a:solidFill>
                </a:rPr>
                <a:t>Aima Waheed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2BCB31-37E0-4587-93E1-233E07029429}"/>
                </a:ext>
              </a:extLst>
            </p:cNvPr>
            <p:cNvSpPr/>
            <p:nvPr/>
          </p:nvSpPr>
          <p:spPr>
            <a:xfrm>
              <a:off x="9867900" y="7316963"/>
              <a:ext cx="7239000" cy="514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AU" dirty="0">
                  <a:solidFill>
                    <a:schemeClr val="tx1"/>
                  </a:solidFill>
                </a:rPr>
                <a:t>Aima.waheed@utscollege.edu.au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FC385C-8EE5-4C68-B072-7209A9A2DA9D}"/>
                </a:ext>
              </a:extLst>
            </p:cNvPr>
            <p:cNvSpPr/>
            <p:nvPr/>
          </p:nvSpPr>
          <p:spPr>
            <a:xfrm>
              <a:off x="9867900" y="8428689"/>
              <a:ext cx="5162550" cy="514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AU" dirty="0">
                  <a:solidFill>
                    <a:schemeClr val="tx1"/>
                  </a:solidFill>
                </a:rPr>
                <a:t>+61 419 224 861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2B3EBE-BFA3-2D45-A265-78E0C0A3D1F2}"/>
              </a:ext>
            </a:extLst>
          </p:cNvPr>
          <p:cNvGrpSpPr/>
          <p:nvPr/>
        </p:nvGrpSpPr>
        <p:grpSpPr>
          <a:xfrm>
            <a:off x="13594080" y="5383814"/>
            <a:ext cx="9938786" cy="5262979"/>
            <a:chOff x="13594080" y="5383814"/>
            <a:chExt cx="9938786" cy="52629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A1E8D5-8801-4695-9E5C-D2E721F24019}"/>
                </a:ext>
              </a:extLst>
            </p:cNvPr>
            <p:cNvSpPr txBox="1"/>
            <p:nvPr/>
          </p:nvSpPr>
          <p:spPr>
            <a:xfrm>
              <a:off x="18998966" y="5383814"/>
              <a:ext cx="4533900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/>
                <a:t>IMPORTANT – MOBILE PHONE NUMBERS NEED TO BE ENTERED IN FULL INTERNATIONAL FORMAT </a:t>
              </a:r>
            </a:p>
            <a:p>
              <a:r>
                <a:rPr lang="en-AU" sz="2800" dirty="0"/>
                <a:t>+61, +86 Etc</a:t>
              </a:r>
            </a:p>
            <a:p>
              <a:endParaRPr lang="en-AU" sz="2800" dirty="0"/>
            </a:p>
            <a:p>
              <a:r>
                <a:rPr lang="en-AU" sz="2800" dirty="0"/>
                <a:t>Toggle the language to select the language you want the contact to receive the notification message in.</a:t>
              </a:r>
            </a:p>
            <a:p>
              <a:endParaRPr lang="en-AU" sz="28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1B1427B-D5BF-4104-887D-9A04DCF3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33520" y="8685864"/>
              <a:ext cx="2204487" cy="7324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F76F4A5-23A9-400B-8026-27A0127EE2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4080" y="7680422"/>
              <a:ext cx="5343927" cy="85397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Image result for help">
            <a:extLst>
              <a:ext uri="{FF2B5EF4-FFF2-40B4-BE49-F238E27FC236}">
                <a16:creationId xmlns:a16="http://schemas.microsoft.com/office/drawing/2014/main" id="{2332E927-11FC-42F2-BDB0-8BFECCF2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5" y="6032935"/>
            <a:ext cx="7069499" cy="55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FED4AD-29A4-FD48-BC30-4EB9B3FF4832}"/>
              </a:ext>
            </a:extLst>
          </p:cNvPr>
          <p:cNvSpPr txBox="1"/>
          <p:nvPr/>
        </p:nvSpPr>
        <p:spPr>
          <a:xfrm>
            <a:off x="1052153" y="1581150"/>
            <a:ext cx="3725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rgbClr val="FF0000"/>
                </a:solidFill>
              </a:rPr>
              <a:t>Free </a:t>
            </a:r>
          </a:p>
          <a:p>
            <a:pPr algn="r"/>
            <a:r>
              <a:rPr lang="en-AU" sz="6000" dirty="0" err="1">
                <a:solidFill>
                  <a:srgbClr val="FF0000"/>
                </a:solidFill>
              </a:rPr>
              <a:t>StaySafe</a:t>
            </a:r>
            <a:r>
              <a:rPr lang="en-AU" sz="6000" dirty="0">
                <a:solidFill>
                  <a:srgbClr val="FF0000"/>
                </a:solidFill>
              </a:rPr>
              <a:t> App</a:t>
            </a:r>
          </a:p>
        </p:txBody>
      </p:sp>
    </p:spTree>
    <p:extLst>
      <p:ext uri="{BB962C8B-B14F-4D97-AF65-F5344CB8AC3E}">
        <p14:creationId xmlns:p14="http://schemas.microsoft.com/office/powerpoint/2010/main" val="34030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0816B-69F9-482B-88D2-00056ABF5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4424" b="5895"/>
          <a:stretch/>
        </p:blipFill>
        <p:spPr>
          <a:xfrm>
            <a:off x="-1" y="447"/>
            <a:ext cx="24382413" cy="137431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64A1D20-3634-44AD-8F7E-88A5863CE155}"/>
              </a:ext>
            </a:extLst>
          </p:cNvPr>
          <p:cNvSpPr/>
          <p:nvPr/>
        </p:nvSpPr>
        <p:spPr>
          <a:xfrm>
            <a:off x="19604930" y="953730"/>
            <a:ext cx="5402866" cy="5402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B28ADB-DC9E-4D86-92FF-5517A6AF4783}"/>
              </a:ext>
            </a:extLst>
          </p:cNvPr>
          <p:cNvSpPr/>
          <p:nvPr/>
        </p:nvSpPr>
        <p:spPr>
          <a:xfrm>
            <a:off x="11815340" y="711249"/>
            <a:ext cx="12235241" cy="122352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74A0F0-2713-49AB-A750-44103B86FBE9}"/>
              </a:ext>
            </a:extLst>
          </p:cNvPr>
          <p:cNvSpPr/>
          <p:nvPr/>
        </p:nvSpPr>
        <p:spPr>
          <a:xfrm>
            <a:off x="15164636" y="9565691"/>
            <a:ext cx="5536648" cy="553664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E9D31B-B105-47AC-874A-2B1C34CE71AE}"/>
              </a:ext>
            </a:extLst>
          </p:cNvPr>
          <p:cNvSpPr/>
          <p:nvPr/>
        </p:nvSpPr>
        <p:spPr>
          <a:xfrm>
            <a:off x="18597848" y="6891293"/>
            <a:ext cx="6125959" cy="612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3037E-10E9-4A57-99A9-4B8713325C85}"/>
              </a:ext>
            </a:extLst>
          </p:cNvPr>
          <p:cNvSpPr txBox="1"/>
          <p:nvPr/>
        </p:nvSpPr>
        <p:spPr>
          <a:xfrm>
            <a:off x="15015477" y="2190324"/>
            <a:ext cx="8134308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9600" b="1"/>
              <a:t>Call triple zero (000) </a:t>
            </a:r>
            <a:endParaRPr lang="en-AU" sz="96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90AC08-B7D4-4BC1-B6A4-F3CCC93C9F98}"/>
              </a:ext>
            </a:extLst>
          </p:cNvPr>
          <p:cNvSpPr/>
          <p:nvPr/>
        </p:nvSpPr>
        <p:spPr>
          <a:xfrm>
            <a:off x="19742005" y="10255978"/>
            <a:ext cx="2326515" cy="23265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96DB6-1CD5-4766-B70B-54831EE8C653}"/>
              </a:ext>
            </a:extLst>
          </p:cNvPr>
          <p:cNvSpPr txBox="1"/>
          <p:nvPr/>
        </p:nvSpPr>
        <p:spPr>
          <a:xfrm>
            <a:off x="13276345" y="4322094"/>
            <a:ext cx="897264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9600" b="1"/>
              <a:t>in emergencies</a:t>
            </a:r>
            <a:endParaRPr lang="en-AU" sz="9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BFCEBB-BB59-4BB1-B60D-95CDFE7223A6}"/>
              </a:ext>
            </a:extLst>
          </p:cNvPr>
          <p:cNvSpPr/>
          <p:nvPr/>
        </p:nvSpPr>
        <p:spPr>
          <a:xfrm>
            <a:off x="13097004" y="10495634"/>
            <a:ext cx="1019052" cy="1019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7E77BA-ECDA-4CAF-8999-E0FDFB445162}"/>
              </a:ext>
            </a:extLst>
          </p:cNvPr>
          <p:cNvSpPr/>
          <p:nvPr/>
        </p:nvSpPr>
        <p:spPr>
          <a:xfrm>
            <a:off x="16235868" y="12629899"/>
            <a:ext cx="382349" cy="382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204793-5F53-4FEB-867E-3AE1EF83BF71}"/>
              </a:ext>
            </a:extLst>
          </p:cNvPr>
          <p:cNvSpPr/>
          <p:nvPr/>
        </p:nvSpPr>
        <p:spPr>
          <a:xfrm>
            <a:off x="11749826" y="2035479"/>
            <a:ext cx="1943323" cy="1943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FDF4A7-5445-4C6A-B390-A8EA5FA58CAD}"/>
              </a:ext>
            </a:extLst>
          </p:cNvPr>
          <p:cNvSpPr txBox="1"/>
          <p:nvPr/>
        </p:nvSpPr>
        <p:spPr>
          <a:xfrm>
            <a:off x="13659621" y="6225503"/>
            <a:ext cx="3974425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/>
              <a:t>If you ever urgently need the police, fire &amp; rescue or an ambulance dial </a:t>
            </a:r>
            <a:br>
              <a:rPr lang="en-US" sz="4000"/>
            </a:br>
            <a:r>
              <a:rPr lang="en-US" sz="4000"/>
              <a:t>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2D3D82-8B51-4C1C-9C20-A98B4C580646}"/>
              </a:ext>
            </a:extLst>
          </p:cNvPr>
          <p:cNvSpPr txBox="1"/>
          <p:nvPr/>
        </p:nvSpPr>
        <p:spPr>
          <a:xfrm>
            <a:off x="19245090" y="6225504"/>
            <a:ext cx="4300737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sz="4000" dirty="0"/>
              <a:t>Keep the UTS College Safety Card in your purse or wallet – you never know when you’ll need it!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AD7443-1445-48E0-908F-727C0A5D82C9}"/>
              </a:ext>
            </a:extLst>
          </p:cNvPr>
          <p:cNvGrpSpPr>
            <a:grpSpLocks noChangeAspect="1"/>
          </p:cNvGrpSpPr>
          <p:nvPr/>
        </p:nvGrpSpPr>
        <p:grpSpPr>
          <a:xfrm>
            <a:off x="12479220" y="6339349"/>
            <a:ext cx="934849" cy="910203"/>
            <a:chOff x="1851025" y="1095096"/>
            <a:chExt cx="842962" cy="820737"/>
          </a:xfrm>
          <a:solidFill>
            <a:schemeClr val="accent1"/>
          </a:solidFill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89AFFB8-68EF-4773-9DAE-7863F680F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100" y="1239558"/>
              <a:ext cx="223837" cy="238125"/>
            </a:xfrm>
            <a:custGeom>
              <a:avLst/>
              <a:gdLst>
                <a:gd name="T0" fmla="*/ 87 w 97"/>
                <a:gd name="T1" fmla="*/ 103 h 103"/>
                <a:gd name="T2" fmla="*/ 88 w 97"/>
                <a:gd name="T3" fmla="*/ 103 h 103"/>
                <a:gd name="T4" fmla="*/ 95 w 97"/>
                <a:gd name="T5" fmla="*/ 97 h 103"/>
                <a:gd name="T6" fmla="*/ 93 w 97"/>
                <a:gd name="T7" fmla="*/ 59 h 103"/>
                <a:gd name="T8" fmla="*/ 70 w 97"/>
                <a:gd name="T9" fmla="*/ 22 h 103"/>
                <a:gd name="T10" fmla="*/ 32 w 97"/>
                <a:gd name="T11" fmla="*/ 1 h 103"/>
                <a:gd name="T12" fmla="*/ 6 w 97"/>
                <a:gd name="T13" fmla="*/ 3 h 103"/>
                <a:gd name="T14" fmla="*/ 1 w 97"/>
                <a:gd name="T15" fmla="*/ 12 h 103"/>
                <a:gd name="T16" fmla="*/ 10 w 97"/>
                <a:gd name="T17" fmla="*/ 17 h 103"/>
                <a:gd name="T18" fmla="*/ 30 w 97"/>
                <a:gd name="T19" fmla="*/ 16 h 103"/>
                <a:gd name="T20" fmla="*/ 60 w 97"/>
                <a:gd name="T21" fmla="*/ 32 h 103"/>
                <a:gd name="T22" fmla="*/ 78 w 97"/>
                <a:gd name="T23" fmla="*/ 63 h 103"/>
                <a:gd name="T24" fmla="*/ 80 w 97"/>
                <a:gd name="T25" fmla="*/ 95 h 103"/>
                <a:gd name="T26" fmla="*/ 87 w 97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103">
                  <a:moveTo>
                    <a:pt x="87" y="103"/>
                  </a:moveTo>
                  <a:cubicBezTo>
                    <a:pt x="87" y="103"/>
                    <a:pt x="87" y="103"/>
                    <a:pt x="88" y="103"/>
                  </a:cubicBezTo>
                  <a:cubicBezTo>
                    <a:pt x="91" y="103"/>
                    <a:pt x="94" y="101"/>
                    <a:pt x="95" y="97"/>
                  </a:cubicBezTo>
                  <a:cubicBezTo>
                    <a:pt x="97" y="84"/>
                    <a:pt x="96" y="72"/>
                    <a:pt x="93" y="59"/>
                  </a:cubicBezTo>
                  <a:cubicBezTo>
                    <a:pt x="88" y="45"/>
                    <a:pt x="81" y="32"/>
                    <a:pt x="70" y="22"/>
                  </a:cubicBezTo>
                  <a:cubicBezTo>
                    <a:pt x="59" y="11"/>
                    <a:pt x="46" y="4"/>
                    <a:pt x="32" y="1"/>
                  </a:cubicBezTo>
                  <a:cubicBezTo>
                    <a:pt x="23" y="0"/>
                    <a:pt x="14" y="1"/>
                    <a:pt x="6" y="3"/>
                  </a:cubicBezTo>
                  <a:cubicBezTo>
                    <a:pt x="2" y="4"/>
                    <a:pt x="0" y="8"/>
                    <a:pt x="1" y="12"/>
                  </a:cubicBezTo>
                  <a:cubicBezTo>
                    <a:pt x="2" y="16"/>
                    <a:pt x="6" y="18"/>
                    <a:pt x="10" y="17"/>
                  </a:cubicBezTo>
                  <a:cubicBezTo>
                    <a:pt x="16" y="15"/>
                    <a:pt x="23" y="15"/>
                    <a:pt x="30" y="16"/>
                  </a:cubicBezTo>
                  <a:cubicBezTo>
                    <a:pt x="40" y="18"/>
                    <a:pt x="51" y="23"/>
                    <a:pt x="60" y="32"/>
                  </a:cubicBezTo>
                  <a:cubicBezTo>
                    <a:pt x="68" y="41"/>
                    <a:pt x="75" y="52"/>
                    <a:pt x="78" y="63"/>
                  </a:cubicBezTo>
                  <a:cubicBezTo>
                    <a:pt x="81" y="74"/>
                    <a:pt x="82" y="84"/>
                    <a:pt x="80" y="95"/>
                  </a:cubicBezTo>
                  <a:cubicBezTo>
                    <a:pt x="80" y="99"/>
                    <a:pt x="83" y="102"/>
                    <a:pt x="8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015F9425-48CB-46DF-8287-A5A133AB2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0" y="1095096"/>
              <a:ext cx="407987" cy="447675"/>
            </a:xfrm>
            <a:custGeom>
              <a:avLst/>
              <a:gdLst>
                <a:gd name="T0" fmla="*/ 168 w 177"/>
                <a:gd name="T1" fmla="*/ 99 h 194"/>
                <a:gd name="T2" fmla="*/ 134 w 177"/>
                <a:gd name="T3" fmla="*/ 43 h 194"/>
                <a:gd name="T4" fmla="*/ 80 w 177"/>
                <a:gd name="T5" fmla="*/ 8 h 194"/>
                <a:gd name="T6" fmla="*/ 6 w 177"/>
                <a:gd name="T7" fmla="*/ 8 h 194"/>
                <a:gd name="T8" fmla="*/ 1 w 177"/>
                <a:gd name="T9" fmla="*/ 17 h 194"/>
                <a:gd name="T10" fmla="*/ 10 w 177"/>
                <a:gd name="T11" fmla="*/ 22 h 194"/>
                <a:gd name="T12" fmla="*/ 75 w 177"/>
                <a:gd name="T13" fmla="*/ 22 h 194"/>
                <a:gd name="T14" fmla="*/ 124 w 177"/>
                <a:gd name="T15" fmla="*/ 53 h 194"/>
                <a:gd name="T16" fmla="*/ 154 w 177"/>
                <a:gd name="T17" fmla="*/ 104 h 194"/>
                <a:gd name="T18" fmla="*/ 154 w 177"/>
                <a:gd name="T19" fmla="*/ 184 h 194"/>
                <a:gd name="T20" fmla="*/ 159 w 177"/>
                <a:gd name="T21" fmla="*/ 193 h 194"/>
                <a:gd name="T22" fmla="*/ 161 w 177"/>
                <a:gd name="T23" fmla="*/ 194 h 194"/>
                <a:gd name="T24" fmla="*/ 168 w 177"/>
                <a:gd name="T25" fmla="*/ 188 h 194"/>
                <a:gd name="T26" fmla="*/ 168 w 177"/>
                <a:gd name="T27" fmla="*/ 9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94">
                  <a:moveTo>
                    <a:pt x="168" y="99"/>
                  </a:moveTo>
                  <a:cubicBezTo>
                    <a:pt x="161" y="78"/>
                    <a:pt x="149" y="59"/>
                    <a:pt x="134" y="43"/>
                  </a:cubicBezTo>
                  <a:cubicBezTo>
                    <a:pt x="119" y="27"/>
                    <a:pt x="100" y="14"/>
                    <a:pt x="80" y="8"/>
                  </a:cubicBezTo>
                  <a:cubicBezTo>
                    <a:pt x="56" y="0"/>
                    <a:pt x="30" y="0"/>
                    <a:pt x="6" y="8"/>
                  </a:cubicBezTo>
                  <a:cubicBezTo>
                    <a:pt x="2" y="9"/>
                    <a:pt x="0" y="13"/>
                    <a:pt x="1" y="17"/>
                  </a:cubicBezTo>
                  <a:cubicBezTo>
                    <a:pt x="2" y="21"/>
                    <a:pt x="6" y="23"/>
                    <a:pt x="10" y="22"/>
                  </a:cubicBezTo>
                  <a:cubicBezTo>
                    <a:pt x="32" y="15"/>
                    <a:pt x="54" y="15"/>
                    <a:pt x="75" y="22"/>
                  </a:cubicBezTo>
                  <a:cubicBezTo>
                    <a:pt x="93" y="28"/>
                    <a:pt x="110" y="39"/>
                    <a:pt x="124" y="53"/>
                  </a:cubicBezTo>
                  <a:cubicBezTo>
                    <a:pt x="137" y="67"/>
                    <a:pt x="148" y="85"/>
                    <a:pt x="154" y="104"/>
                  </a:cubicBezTo>
                  <a:cubicBezTo>
                    <a:pt x="162" y="130"/>
                    <a:pt x="162" y="158"/>
                    <a:pt x="154" y="184"/>
                  </a:cubicBezTo>
                  <a:cubicBezTo>
                    <a:pt x="153" y="188"/>
                    <a:pt x="155" y="192"/>
                    <a:pt x="159" y="193"/>
                  </a:cubicBezTo>
                  <a:cubicBezTo>
                    <a:pt x="159" y="193"/>
                    <a:pt x="160" y="194"/>
                    <a:pt x="161" y="194"/>
                  </a:cubicBezTo>
                  <a:cubicBezTo>
                    <a:pt x="164" y="194"/>
                    <a:pt x="167" y="192"/>
                    <a:pt x="168" y="188"/>
                  </a:cubicBezTo>
                  <a:cubicBezTo>
                    <a:pt x="177" y="159"/>
                    <a:pt x="177" y="129"/>
                    <a:pt x="168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B9D323EA-7D7F-4ACA-A82A-84E0AAE9B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1025" y="1096683"/>
              <a:ext cx="757237" cy="819150"/>
            </a:xfrm>
            <a:custGeom>
              <a:avLst/>
              <a:gdLst>
                <a:gd name="T0" fmla="*/ 244 w 328"/>
                <a:gd name="T1" fmla="*/ 203 h 355"/>
                <a:gd name="T2" fmla="*/ 213 w 328"/>
                <a:gd name="T3" fmla="*/ 243 h 355"/>
                <a:gd name="T4" fmla="*/ 135 w 328"/>
                <a:gd name="T5" fmla="*/ 209 h 355"/>
                <a:gd name="T6" fmla="*/ 123 w 328"/>
                <a:gd name="T7" fmla="*/ 125 h 355"/>
                <a:gd name="T8" fmla="*/ 144 w 328"/>
                <a:gd name="T9" fmla="*/ 125 h 355"/>
                <a:gd name="T10" fmla="*/ 173 w 328"/>
                <a:gd name="T11" fmla="*/ 82 h 355"/>
                <a:gd name="T12" fmla="*/ 92 w 328"/>
                <a:gd name="T13" fmla="*/ 5 h 355"/>
                <a:gd name="T14" fmla="*/ 60 w 328"/>
                <a:gd name="T15" fmla="*/ 36 h 355"/>
                <a:gd name="T16" fmla="*/ 57 w 328"/>
                <a:gd name="T17" fmla="*/ 40 h 355"/>
                <a:gd name="T18" fmla="*/ 85 w 328"/>
                <a:gd name="T19" fmla="*/ 248 h 355"/>
                <a:gd name="T20" fmla="*/ 255 w 328"/>
                <a:gd name="T21" fmla="*/ 348 h 355"/>
                <a:gd name="T22" fmla="*/ 278 w 328"/>
                <a:gd name="T23" fmla="*/ 325 h 355"/>
                <a:gd name="T24" fmla="*/ 285 w 328"/>
                <a:gd name="T25" fmla="*/ 326 h 355"/>
                <a:gd name="T26" fmla="*/ 321 w 328"/>
                <a:gd name="T27" fmla="*/ 303 h 355"/>
                <a:gd name="T28" fmla="*/ 324 w 328"/>
                <a:gd name="T29" fmla="*/ 279 h 355"/>
                <a:gd name="T30" fmla="*/ 76 w 328"/>
                <a:gd name="T31" fmla="*/ 37 h 355"/>
                <a:gd name="T32" fmla="*/ 105 w 328"/>
                <a:gd name="T33" fmla="*/ 17 h 355"/>
                <a:gd name="T34" fmla="*/ 160 w 328"/>
                <a:gd name="T35" fmla="*/ 94 h 355"/>
                <a:gd name="T36" fmla="*/ 132 w 328"/>
                <a:gd name="T37" fmla="*/ 113 h 355"/>
                <a:gd name="T38" fmla="*/ 75 w 328"/>
                <a:gd name="T39" fmla="*/ 38 h 355"/>
                <a:gd name="T40" fmla="*/ 265 w 328"/>
                <a:gd name="T41" fmla="*/ 322 h 355"/>
                <a:gd name="T42" fmla="*/ 97 w 328"/>
                <a:gd name="T43" fmla="*/ 239 h 355"/>
                <a:gd name="T44" fmla="*/ 59 w 328"/>
                <a:gd name="T45" fmla="*/ 55 h 355"/>
                <a:gd name="T46" fmla="*/ 116 w 328"/>
                <a:gd name="T47" fmla="*/ 116 h 355"/>
                <a:gd name="T48" fmla="*/ 123 w 328"/>
                <a:gd name="T49" fmla="*/ 218 h 355"/>
                <a:gd name="T50" fmla="*/ 216 w 328"/>
                <a:gd name="T51" fmla="*/ 256 h 355"/>
                <a:gd name="T52" fmla="*/ 270 w 328"/>
                <a:gd name="T53" fmla="*/ 319 h 355"/>
                <a:gd name="T54" fmla="*/ 312 w 328"/>
                <a:gd name="T55" fmla="*/ 292 h 355"/>
                <a:gd name="T56" fmla="*/ 285 w 328"/>
                <a:gd name="T57" fmla="*/ 312 h 355"/>
                <a:gd name="T58" fmla="*/ 283 w 328"/>
                <a:gd name="T59" fmla="*/ 311 h 355"/>
                <a:gd name="T60" fmla="*/ 227 w 328"/>
                <a:gd name="T61" fmla="*/ 234 h 355"/>
                <a:gd name="T62" fmla="*/ 254 w 328"/>
                <a:gd name="T63" fmla="*/ 214 h 355"/>
                <a:gd name="T64" fmla="*/ 312 w 328"/>
                <a:gd name="T65" fmla="*/ 289 h 355"/>
                <a:gd name="T66" fmla="*/ 312 w 328"/>
                <a:gd name="T67" fmla="*/ 29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8" h="355">
                  <a:moveTo>
                    <a:pt x="268" y="206"/>
                  </a:moveTo>
                  <a:cubicBezTo>
                    <a:pt x="262" y="199"/>
                    <a:pt x="251" y="197"/>
                    <a:pt x="244" y="203"/>
                  </a:cubicBezTo>
                  <a:cubicBezTo>
                    <a:pt x="218" y="222"/>
                    <a:pt x="218" y="222"/>
                    <a:pt x="218" y="222"/>
                  </a:cubicBezTo>
                  <a:cubicBezTo>
                    <a:pt x="212" y="227"/>
                    <a:pt x="210" y="236"/>
                    <a:pt x="213" y="243"/>
                  </a:cubicBezTo>
                  <a:cubicBezTo>
                    <a:pt x="212" y="243"/>
                    <a:pt x="210" y="243"/>
                    <a:pt x="209" y="244"/>
                  </a:cubicBezTo>
                  <a:cubicBezTo>
                    <a:pt x="191" y="254"/>
                    <a:pt x="158" y="239"/>
                    <a:pt x="135" y="209"/>
                  </a:cubicBezTo>
                  <a:cubicBezTo>
                    <a:pt x="112" y="180"/>
                    <a:pt x="106" y="144"/>
                    <a:pt x="121" y="129"/>
                  </a:cubicBezTo>
                  <a:cubicBezTo>
                    <a:pt x="122" y="128"/>
                    <a:pt x="123" y="127"/>
                    <a:pt x="123" y="125"/>
                  </a:cubicBezTo>
                  <a:cubicBezTo>
                    <a:pt x="126" y="128"/>
                    <a:pt x="130" y="129"/>
                    <a:pt x="134" y="129"/>
                  </a:cubicBezTo>
                  <a:cubicBezTo>
                    <a:pt x="137" y="129"/>
                    <a:pt x="141" y="128"/>
                    <a:pt x="144" y="125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7" y="100"/>
                    <a:pt x="178" y="89"/>
                    <a:pt x="173" y="82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1" y="1"/>
                    <a:pt x="100" y="0"/>
                    <a:pt x="92" y="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3" y="28"/>
                    <a:pt x="61" y="32"/>
                    <a:pt x="60" y="36"/>
                  </a:cubicBezTo>
                  <a:cubicBezTo>
                    <a:pt x="60" y="38"/>
                    <a:pt x="60" y="39"/>
                    <a:pt x="60" y="41"/>
                  </a:cubicBezTo>
                  <a:cubicBezTo>
                    <a:pt x="59" y="40"/>
                    <a:pt x="58" y="40"/>
                    <a:pt x="57" y="40"/>
                  </a:cubicBezTo>
                  <a:cubicBezTo>
                    <a:pt x="54" y="40"/>
                    <a:pt x="51" y="41"/>
                    <a:pt x="32" y="57"/>
                  </a:cubicBezTo>
                  <a:cubicBezTo>
                    <a:pt x="0" y="84"/>
                    <a:pt x="22" y="166"/>
                    <a:pt x="85" y="248"/>
                  </a:cubicBezTo>
                  <a:cubicBezTo>
                    <a:pt x="136" y="314"/>
                    <a:pt x="193" y="355"/>
                    <a:pt x="232" y="355"/>
                  </a:cubicBezTo>
                  <a:cubicBezTo>
                    <a:pt x="241" y="355"/>
                    <a:pt x="249" y="353"/>
                    <a:pt x="255" y="348"/>
                  </a:cubicBezTo>
                  <a:cubicBezTo>
                    <a:pt x="274" y="334"/>
                    <a:pt x="276" y="332"/>
                    <a:pt x="277" y="330"/>
                  </a:cubicBezTo>
                  <a:cubicBezTo>
                    <a:pt x="278" y="328"/>
                    <a:pt x="279" y="327"/>
                    <a:pt x="278" y="325"/>
                  </a:cubicBezTo>
                  <a:cubicBezTo>
                    <a:pt x="280" y="326"/>
                    <a:pt x="281" y="326"/>
                    <a:pt x="283" y="326"/>
                  </a:cubicBezTo>
                  <a:cubicBezTo>
                    <a:pt x="283" y="326"/>
                    <a:pt x="284" y="326"/>
                    <a:pt x="285" y="326"/>
                  </a:cubicBezTo>
                  <a:cubicBezTo>
                    <a:pt x="289" y="326"/>
                    <a:pt x="292" y="325"/>
                    <a:pt x="295" y="323"/>
                  </a:cubicBezTo>
                  <a:cubicBezTo>
                    <a:pt x="321" y="303"/>
                    <a:pt x="321" y="303"/>
                    <a:pt x="321" y="303"/>
                  </a:cubicBezTo>
                  <a:cubicBezTo>
                    <a:pt x="324" y="301"/>
                    <a:pt x="327" y="297"/>
                    <a:pt x="327" y="292"/>
                  </a:cubicBezTo>
                  <a:cubicBezTo>
                    <a:pt x="328" y="288"/>
                    <a:pt x="327" y="283"/>
                    <a:pt x="324" y="279"/>
                  </a:cubicBezTo>
                  <a:lnTo>
                    <a:pt x="268" y="206"/>
                  </a:lnTo>
                  <a:close/>
                  <a:moveTo>
                    <a:pt x="76" y="37"/>
                  </a:moveTo>
                  <a:cubicBezTo>
                    <a:pt x="101" y="17"/>
                    <a:pt x="101" y="17"/>
                    <a:pt x="101" y="17"/>
                  </a:cubicBezTo>
                  <a:cubicBezTo>
                    <a:pt x="102" y="16"/>
                    <a:pt x="104" y="16"/>
                    <a:pt x="105" y="17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2" y="92"/>
                    <a:pt x="161" y="93"/>
                    <a:pt x="160" y="94"/>
                  </a:cubicBezTo>
                  <a:cubicBezTo>
                    <a:pt x="135" y="114"/>
                    <a:pt x="135" y="114"/>
                    <a:pt x="135" y="114"/>
                  </a:cubicBezTo>
                  <a:cubicBezTo>
                    <a:pt x="134" y="114"/>
                    <a:pt x="133" y="114"/>
                    <a:pt x="132" y="113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39"/>
                    <a:pt x="75" y="38"/>
                    <a:pt x="75" y="38"/>
                  </a:cubicBezTo>
                  <a:cubicBezTo>
                    <a:pt x="75" y="38"/>
                    <a:pt x="75" y="37"/>
                    <a:pt x="76" y="37"/>
                  </a:cubicBezTo>
                  <a:close/>
                  <a:moveTo>
                    <a:pt x="265" y="322"/>
                  </a:moveTo>
                  <a:cubicBezTo>
                    <a:pt x="264" y="323"/>
                    <a:pt x="260" y="326"/>
                    <a:pt x="247" y="336"/>
                  </a:cubicBezTo>
                  <a:cubicBezTo>
                    <a:pt x="223" y="353"/>
                    <a:pt x="158" y="318"/>
                    <a:pt x="97" y="239"/>
                  </a:cubicBezTo>
                  <a:cubicBezTo>
                    <a:pt x="36" y="160"/>
                    <a:pt x="19" y="87"/>
                    <a:pt x="42" y="68"/>
                  </a:cubicBezTo>
                  <a:cubicBezTo>
                    <a:pt x="54" y="58"/>
                    <a:pt x="58" y="55"/>
                    <a:pt x="59" y="55"/>
                  </a:cubicBezTo>
                  <a:cubicBezTo>
                    <a:pt x="62" y="54"/>
                    <a:pt x="64" y="52"/>
                    <a:pt x="64" y="50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4" y="117"/>
                    <a:pt x="112" y="117"/>
                    <a:pt x="111" y="118"/>
                  </a:cubicBezTo>
                  <a:cubicBezTo>
                    <a:pt x="90" y="139"/>
                    <a:pt x="95" y="182"/>
                    <a:pt x="123" y="218"/>
                  </a:cubicBezTo>
                  <a:cubicBezTo>
                    <a:pt x="144" y="246"/>
                    <a:pt x="172" y="262"/>
                    <a:pt x="195" y="262"/>
                  </a:cubicBezTo>
                  <a:cubicBezTo>
                    <a:pt x="203" y="262"/>
                    <a:pt x="210" y="260"/>
                    <a:pt x="216" y="256"/>
                  </a:cubicBezTo>
                  <a:cubicBezTo>
                    <a:pt x="218" y="255"/>
                    <a:pt x="219" y="254"/>
                    <a:pt x="220" y="252"/>
                  </a:cubicBezTo>
                  <a:cubicBezTo>
                    <a:pt x="270" y="319"/>
                    <a:pt x="270" y="319"/>
                    <a:pt x="270" y="319"/>
                  </a:cubicBezTo>
                  <a:cubicBezTo>
                    <a:pt x="268" y="319"/>
                    <a:pt x="266" y="320"/>
                    <a:pt x="265" y="322"/>
                  </a:cubicBezTo>
                  <a:close/>
                  <a:moveTo>
                    <a:pt x="312" y="292"/>
                  </a:moveTo>
                  <a:cubicBezTo>
                    <a:pt x="286" y="311"/>
                    <a:pt x="286" y="311"/>
                    <a:pt x="286" y="311"/>
                  </a:cubicBezTo>
                  <a:cubicBezTo>
                    <a:pt x="286" y="312"/>
                    <a:pt x="285" y="312"/>
                    <a:pt x="285" y="312"/>
                  </a:cubicBezTo>
                  <a:cubicBezTo>
                    <a:pt x="284" y="312"/>
                    <a:pt x="284" y="311"/>
                    <a:pt x="283" y="311"/>
                  </a:cubicBezTo>
                  <a:cubicBezTo>
                    <a:pt x="283" y="311"/>
                    <a:pt x="283" y="311"/>
                    <a:pt x="283" y="311"/>
                  </a:cubicBezTo>
                  <a:cubicBezTo>
                    <a:pt x="227" y="237"/>
                    <a:pt x="227" y="237"/>
                    <a:pt x="227" y="237"/>
                  </a:cubicBezTo>
                  <a:cubicBezTo>
                    <a:pt x="226" y="236"/>
                    <a:pt x="226" y="235"/>
                    <a:pt x="227" y="234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3" y="214"/>
                    <a:pt x="254" y="214"/>
                    <a:pt x="254" y="214"/>
                  </a:cubicBezTo>
                  <a:cubicBezTo>
                    <a:pt x="255" y="214"/>
                    <a:pt x="255" y="214"/>
                    <a:pt x="256" y="215"/>
                  </a:cubicBezTo>
                  <a:cubicBezTo>
                    <a:pt x="312" y="289"/>
                    <a:pt x="312" y="289"/>
                    <a:pt x="312" y="289"/>
                  </a:cubicBezTo>
                  <a:cubicBezTo>
                    <a:pt x="313" y="289"/>
                    <a:pt x="313" y="290"/>
                    <a:pt x="313" y="290"/>
                  </a:cubicBezTo>
                  <a:cubicBezTo>
                    <a:pt x="313" y="291"/>
                    <a:pt x="312" y="291"/>
                    <a:pt x="312" y="2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085CDE-C5B9-40C0-BD6C-C831E9543CBA}"/>
              </a:ext>
            </a:extLst>
          </p:cNvPr>
          <p:cNvGrpSpPr>
            <a:grpSpLocks noChangeAspect="1"/>
          </p:cNvGrpSpPr>
          <p:nvPr/>
        </p:nvGrpSpPr>
        <p:grpSpPr>
          <a:xfrm>
            <a:off x="18058891" y="6339350"/>
            <a:ext cx="899639" cy="811611"/>
            <a:chOff x="7983537" y="8835746"/>
            <a:chExt cx="811212" cy="731837"/>
          </a:xfrm>
          <a:solidFill>
            <a:schemeClr val="accent1"/>
          </a:solidFill>
        </p:grpSpPr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id="{73C3E4A3-656A-401B-99A7-2090D72AC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3537" y="8835746"/>
              <a:ext cx="811212" cy="731837"/>
            </a:xfrm>
            <a:custGeom>
              <a:avLst/>
              <a:gdLst>
                <a:gd name="T0" fmla="*/ 345 w 352"/>
                <a:gd name="T1" fmla="*/ 28 h 317"/>
                <a:gd name="T2" fmla="*/ 261 w 352"/>
                <a:gd name="T3" fmla="*/ 28 h 317"/>
                <a:gd name="T4" fmla="*/ 261 w 352"/>
                <a:gd name="T5" fmla="*/ 8 h 317"/>
                <a:gd name="T6" fmla="*/ 254 w 352"/>
                <a:gd name="T7" fmla="*/ 0 h 317"/>
                <a:gd name="T8" fmla="*/ 98 w 352"/>
                <a:gd name="T9" fmla="*/ 0 h 317"/>
                <a:gd name="T10" fmla="*/ 90 w 352"/>
                <a:gd name="T11" fmla="*/ 8 h 317"/>
                <a:gd name="T12" fmla="*/ 90 w 352"/>
                <a:gd name="T13" fmla="*/ 28 h 317"/>
                <a:gd name="T14" fmla="*/ 7 w 352"/>
                <a:gd name="T15" fmla="*/ 28 h 317"/>
                <a:gd name="T16" fmla="*/ 0 w 352"/>
                <a:gd name="T17" fmla="*/ 35 h 317"/>
                <a:gd name="T18" fmla="*/ 0 w 352"/>
                <a:gd name="T19" fmla="*/ 310 h 317"/>
                <a:gd name="T20" fmla="*/ 7 w 352"/>
                <a:gd name="T21" fmla="*/ 317 h 317"/>
                <a:gd name="T22" fmla="*/ 345 w 352"/>
                <a:gd name="T23" fmla="*/ 317 h 317"/>
                <a:gd name="T24" fmla="*/ 352 w 352"/>
                <a:gd name="T25" fmla="*/ 310 h 317"/>
                <a:gd name="T26" fmla="*/ 352 w 352"/>
                <a:gd name="T27" fmla="*/ 35 h 317"/>
                <a:gd name="T28" fmla="*/ 345 w 352"/>
                <a:gd name="T29" fmla="*/ 28 h 317"/>
                <a:gd name="T30" fmla="*/ 105 w 352"/>
                <a:gd name="T31" fmla="*/ 15 h 317"/>
                <a:gd name="T32" fmla="*/ 247 w 352"/>
                <a:gd name="T33" fmla="*/ 15 h 317"/>
                <a:gd name="T34" fmla="*/ 247 w 352"/>
                <a:gd name="T35" fmla="*/ 52 h 317"/>
                <a:gd name="T36" fmla="*/ 105 w 352"/>
                <a:gd name="T37" fmla="*/ 52 h 317"/>
                <a:gd name="T38" fmla="*/ 105 w 352"/>
                <a:gd name="T39" fmla="*/ 15 h 317"/>
                <a:gd name="T40" fmla="*/ 337 w 352"/>
                <a:gd name="T41" fmla="*/ 302 h 317"/>
                <a:gd name="T42" fmla="*/ 14 w 352"/>
                <a:gd name="T43" fmla="*/ 302 h 317"/>
                <a:gd name="T44" fmla="*/ 14 w 352"/>
                <a:gd name="T45" fmla="*/ 42 h 317"/>
                <a:gd name="T46" fmla="*/ 90 w 352"/>
                <a:gd name="T47" fmla="*/ 42 h 317"/>
                <a:gd name="T48" fmla="*/ 90 w 352"/>
                <a:gd name="T49" fmla="*/ 60 h 317"/>
                <a:gd name="T50" fmla="*/ 98 w 352"/>
                <a:gd name="T51" fmla="*/ 67 h 317"/>
                <a:gd name="T52" fmla="*/ 254 w 352"/>
                <a:gd name="T53" fmla="*/ 67 h 317"/>
                <a:gd name="T54" fmla="*/ 261 w 352"/>
                <a:gd name="T55" fmla="*/ 60 h 317"/>
                <a:gd name="T56" fmla="*/ 261 w 352"/>
                <a:gd name="T57" fmla="*/ 42 h 317"/>
                <a:gd name="T58" fmla="*/ 337 w 352"/>
                <a:gd name="T59" fmla="*/ 42 h 317"/>
                <a:gd name="T60" fmla="*/ 337 w 352"/>
                <a:gd name="T61" fmla="*/ 30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2" h="317">
                  <a:moveTo>
                    <a:pt x="345" y="28"/>
                  </a:moveTo>
                  <a:cubicBezTo>
                    <a:pt x="261" y="28"/>
                    <a:pt x="261" y="28"/>
                    <a:pt x="261" y="2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1" y="4"/>
                    <a:pt x="258" y="0"/>
                    <a:pt x="25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0"/>
                    <a:pt x="90" y="4"/>
                    <a:pt x="90" y="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3" y="28"/>
                    <a:pt x="0" y="31"/>
                    <a:pt x="0" y="35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14"/>
                    <a:pt x="3" y="317"/>
                    <a:pt x="7" y="317"/>
                  </a:cubicBezTo>
                  <a:cubicBezTo>
                    <a:pt x="345" y="317"/>
                    <a:pt x="345" y="317"/>
                    <a:pt x="345" y="317"/>
                  </a:cubicBezTo>
                  <a:cubicBezTo>
                    <a:pt x="349" y="317"/>
                    <a:pt x="352" y="314"/>
                    <a:pt x="352" y="310"/>
                  </a:cubicBezTo>
                  <a:cubicBezTo>
                    <a:pt x="352" y="35"/>
                    <a:pt x="352" y="35"/>
                    <a:pt x="352" y="35"/>
                  </a:cubicBezTo>
                  <a:cubicBezTo>
                    <a:pt x="352" y="31"/>
                    <a:pt x="349" y="28"/>
                    <a:pt x="345" y="28"/>
                  </a:cubicBezTo>
                  <a:close/>
                  <a:moveTo>
                    <a:pt x="105" y="15"/>
                  </a:moveTo>
                  <a:cubicBezTo>
                    <a:pt x="247" y="15"/>
                    <a:pt x="247" y="15"/>
                    <a:pt x="247" y="15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105" y="52"/>
                    <a:pt x="105" y="52"/>
                    <a:pt x="105" y="52"/>
                  </a:cubicBezTo>
                  <a:lnTo>
                    <a:pt x="105" y="15"/>
                  </a:lnTo>
                  <a:close/>
                  <a:moveTo>
                    <a:pt x="337" y="302"/>
                  </a:moveTo>
                  <a:cubicBezTo>
                    <a:pt x="14" y="302"/>
                    <a:pt x="14" y="302"/>
                    <a:pt x="14" y="30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4"/>
                    <a:pt x="94" y="67"/>
                    <a:pt x="98" y="67"/>
                  </a:cubicBezTo>
                  <a:cubicBezTo>
                    <a:pt x="254" y="67"/>
                    <a:pt x="254" y="67"/>
                    <a:pt x="254" y="67"/>
                  </a:cubicBezTo>
                  <a:cubicBezTo>
                    <a:pt x="258" y="67"/>
                    <a:pt x="261" y="64"/>
                    <a:pt x="261" y="60"/>
                  </a:cubicBezTo>
                  <a:cubicBezTo>
                    <a:pt x="261" y="42"/>
                    <a:pt x="261" y="42"/>
                    <a:pt x="261" y="42"/>
                  </a:cubicBezTo>
                  <a:cubicBezTo>
                    <a:pt x="337" y="42"/>
                    <a:pt x="337" y="42"/>
                    <a:pt x="337" y="42"/>
                  </a:cubicBezTo>
                  <a:lnTo>
                    <a:pt x="337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A23BA368-4DAD-4984-888F-AA41EB382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4" y="9124671"/>
              <a:ext cx="241300" cy="31750"/>
            </a:xfrm>
            <a:custGeom>
              <a:avLst/>
              <a:gdLst>
                <a:gd name="T0" fmla="*/ 7 w 104"/>
                <a:gd name="T1" fmla="*/ 0 h 14"/>
                <a:gd name="T2" fmla="*/ 0 w 104"/>
                <a:gd name="T3" fmla="*/ 7 h 14"/>
                <a:gd name="T4" fmla="*/ 7 w 104"/>
                <a:gd name="T5" fmla="*/ 14 h 14"/>
                <a:gd name="T6" fmla="*/ 97 w 104"/>
                <a:gd name="T7" fmla="*/ 14 h 14"/>
                <a:gd name="T8" fmla="*/ 104 w 104"/>
                <a:gd name="T9" fmla="*/ 7 h 14"/>
                <a:gd name="T10" fmla="*/ 97 w 104"/>
                <a:gd name="T11" fmla="*/ 0 h 14"/>
                <a:gd name="T12" fmla="*/ 7 w 10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101" y="14"/>
                    <a:pt x="104" y="11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3EF0001C-EA16-4DF8-9EFA-D71C0877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4" y="9207221"/>
              <a:ext cx="241300" cy="34925"/>
            </a:xfrm>
            <a:custGeom>
              <a:avLst/>
              <a:gdLst>
                <a:gd name="T0" fmla="*/ 97 w 104"/>
                <a:gd name="T1" fmla="*/ 0 h 15"/>
                <a:gd name="T2" fmla="*/ 7 w 104"/>
                <a:gd name="T3" fmla="*/ 0 h 15"/>
                <a:gd name="T4" fmla="*/ 0 w 104"/>
                <a:gd name="T5" fmla="*/ 7 h 15"/>
                <a:gd name="T6" fmla="*/ 7 w 104"/>
                <a:gd name="T7" fmla="*/ 15 h 15"/>
                <a:gd name="T8" fmla="*/ 97 w 104"/>
                <a:gd name="T9" fmla="*/ 15 h 15"/>
                <a:gd name="T10" fmla="*/ 104 w 104"/>
                <a:gd name="T11" fmla="*/ 7 h 15"/>
                <a:gd name="T12" fmla="*/ 97 w 10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5">
                  <a:moveTo>
                    <a:pt x="9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1" y="15"/>
                    <a:pt x="104" y="11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8" name="Freeform 99">
              <a:extLst>
                <a:ext uri="{FF2B5EF4-FFF2-40B4-BE49-F238E27FC236}">
                  <a16:creationId xmlns:a16="http://schemas.microsoft.com/office/drawing/2014/main" id="{77764BB7-05A8-446A-9BA2-401336F93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4" y="9291358"/>
              <a:ext cx="241300" cy="33337"/>
            </a:xfrm>
            <a:custGeom>
              <a:avLst/>
              <a:gdLst>
                <a:gd name="T0" fmla="*/ 97 w 104"/>
                <a:gd name="T1" fmla="*/ 0 h 15"/>
                <a:gd name="T2" fmla="*/ 7 w 104"/>
                <a:gd name="T3" fmla="*/ 0 h 15"/>
                <a:gd name="T4" fmla="*/ 0 w 104"/>
                <a:gd name="T5" fmla="*/ 7 h 15"/>
                <a:gd name="T6" fmla="*/ 7 w 104"/>
                <a:gd name="T7" fmla="*/ 15 h 15"/>
                <a:gd name="T8" fmla="*/ 97 w 104"/>
                <a:gd name="T9" fmla="*/ 15 h 15"/>
                <a:gd name="T10" fmla="*/ 104 w 104"/>
                <a:gd name="T11" fmla="*/ 7 h 15"/>
                <a:gd name="T12" fmla="*/ 97 w 10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5">
                  <a:moveTo>
                    <a:pt x="9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1" y="15"/>
                    <a:pt x="104" y="12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49" name="Freeform 100">
              <a:extLst>
                <a:ext uri="{FF2B5EF4-FFF2-40B4-BE49-F238E27FC236}">
                  <a16:creationId xmlns:a16="http://schemas.microsoft.com/office/drawing/2014/main" id="{0ABDACA5-9D84-4799-84C0-08321568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4" y="9373908"/>
              <a:ext cx="165100" cy="34925"/>
            </a:xfrm>
            <a:custGeom>
              <a:avLst/>
              <a:gdLst>
                <a:gd name="T0" fmla="*/ 64 w 71"/>
                <a:gd name="T1" fmla="*/ 0 h 15"/>
                <a:gd name="T2" fmla="*/ 7 w 71"/>
                <a:gd name="T3" fmla="*/ 0 h 15"/>
                <a:gd name="T4" fmla="*/ 0 w 71"/>
                <a:gd name="T5" fmla="*/ 8 h 15"/>
                <a:gd name="T6" fmla="*/ 7 w 71"/>
                <a:gd name="T7" fmla="*/ 15 h 15"/>
                <a:gd name="T8" fmla="*/ 64 w 71"/>
                <a:gd name="T9" fmla="*/ 15 h 15"/>
                <a:gd name="T10" fmla="*/ 71 w 71"/>
                <a:gd name="T11" fmla="*/ 8 h 15"/>
                <a:gd name="T12" fmla="*/ 64 w 7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5">
                  <a:moveTo>
                    <a:pt x="6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8" y="15"/>
                    <a:pt x="71" y="12"/>
                    <a:pt x="71" y="8"/>
                  </a:cubicBezTo>
                  <a:cubicBezTo>
                    <a:pt x="71" y="4"/>
                    <a:pt x="68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50" name="Freeform 101">
              <a:extLst>
                <a:ext uri="{FF2B5EF4-FFF2-40B4-BE49-F238E27FC236}">
                  <a16:creationId xmlns:a16="http://schemas.microsoft.com/office/drawing/2014/main" id="{33D7CEA8-8FD3-4D80-A344-6F74FF29F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9899" y="9108796"/>
              <a:ext cx="261937" cy="300037"/>
            </a:xfrm>
            <a:custGeom>
              <a:avLst/>
              <a:gdLst>
                <a:gd name="T0" fmla="*/ 79 w 114"/>
                <a:gd name="T1" fmla="*/ 66 h 130"/>
                <a:gd name="T2" fmla="*/ 77 w 114"/>
                <a:gd name="T3" fmla="*/ 66 h 130"/>
                <a:gd name="T4" fmla="*/ 88 w 114"/>
                <a:gd name="T5" fmla="*/ 34 h 130"/>
                <a:gd name="T6" fmla="*/ 57 w 114"/>
                <a:gd name="T7" fmla="*/ 0 h 130"/>
                <a:gd name="T8" fmla="*/ 25 w 114"/>
                <a:gd name="T9" fmla="*/ 34 h 130"/>
                <a:gd name="T10" fmla="*/ 37 w 114"/>
                <a:gd name="T11" fmla="*/ 66 h 130"/>
                <a:gd name="T12" fmla="*/ 34 w 114"/>
                <a:gd name="T13" fmla="*/ 66 h 130"/>
                <a:gd name="T14" fmla="*/ 0 w 114"/>
                <a:gd name="T15" fmla="*/ 101 h 130"/>
                <a:gd name="T16" fmla="*/ 0 w 114"/>
                <a:gd name="T17" fmla="*/ 123 h 130"/>
                <a:gd name="T18" fmla="*/ 7 w 114"/>
                <a:gd name="T19" fmla="*/ 130 h 130"/>
                <a:gd name="T20" fmla="*/ 106 w 114"/>
                <a:gd name="T21" fmla="*/ 130 h 130"/>
                <a:gd name="T22" fmla="*/ 114 w 114"/>
                <a:gd name="T23" fmla="*/ 123 h 130"/>
                <a:gd name="T24" fmla="*/ 114 w 114"/>
                <a:gd name="T25" fmla="*/ 101 h 130"/>
                <a:gd name="T26" fmla="*/ 79 w 114"/>
                <a:gd name="T27" fmla="*/ 66 h 130"/>
                <a:gd name="T28" fmla="*/ 57 w 114"/>
                <a:gd name="T29" fmla="*/ 15 h 130"/>
                <a:gd name="T30" fmla="*/ 74 w 114"/>
                <a:gd name="T31" fmla="*/ 34 h 130"/>
                <a:gd name="T32" fmla="*/ 57 w 114"/>
                <a:gd name="T33" fmla="*/ 62 h 130"/>
                <a:gd name="T34" fmla="*/ 40 w 114"/>
                <a:gd name="T35" fmla="*/ 34 h 130"/>
                <a:gd name="T36" fmla="*/ 57 w 114"/>
                <a:gd name="T37" fmla="*/ 15 h 130"/>
                <a:gd name="T38" fmla="*/ 99 w 114"/>
                <a:gd name="T39" fmla="*/ 115 h 130"/>
                <a:gd name="T40" fmla="*/ 14 w 114"/>
                <a:gd name="T41" fmla="*/ 115 h 130"/>
                <a:gd name="T42" fmla="*/ 14 w 114"/>
                <a:gd name="T43" fmla="*/ 101 h 130"/>
                <a:gd name="T44" fmla="*/ 34 w 114"/>
                <a:gd name="T45" fmla="*/ 81 h 130"/>
                <a:gd name="T46" fmla="*/ 79 w 114"/>
                <a:gd name="T47" fmla="*/ 81 h 130"/>
                <a:gd name="T48" fmla="*/ 99 w 114"/>
                <a:gd name="T49" fmla="*/ 101 h 130"/>
                <a:gd name="T50" fmla="*/ 99 w 114"/>
                <a:gd name="T51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130">
                  <a:moveTo>
                    <a:pt x="79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84" y="59"/>
                    <a:pt x="88" y="48"/>
                    <a:pt x="88" y="34"/>
                  </a:cubicBezTo>
                  <a:cubicBezTo>
                    <a:pt x="88" y="15"/>
                    <a:pt x="75" y="0"/>
                    <a:pt x="57" y="0"/>
                  </a:cubicBezTo>
                  <a:cubicBezTo>
                    <a:pt x="39" y="0"/>
                    <a:pt x="25" y="15"/>
                    <a:pt x="25" y="34"/>
                  </a:cubicBezTo>
                  <a:cubicBezTo>
                    <a:pt x="25" y="48"/>
                    <a:pt x="29" y="59"/>
                    <a:pt x="37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15" y="66"/>
                    <a:pt x="0" y="82"/>
                    <a:pt x="0" y="10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7"/>
                    <a:pt x="3" y="130"/>
                    <a:pt x="7" y="130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10" y="130"/>
                    <a:pt x="114" y="127"/>
                    <a:pt x="114" y="123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82"/>
                    <a:pt x="98" y="66"/>
                    <a:pt x="79" y="66"/>
                  </a:cubicBezTo>
                  <a:close/>
                  <a:moveTo>
                    <a:pt x="57" y="15"/>
                  </a:moveTo>
                  <a:cubicBezTo>
                    <a:pt x="66" y="15"/>
                    <a:pt x="74" y="23"/>
                    <a:pt x="74" y="34"/>
                  </a:cubicBezTo>
                  <a:cubicBezTo>
                    <a:pt x="74" y="49"/>
                    <a:pt x="69" y="57"/>
                    <a:pt x="57" y="62"/>
                  </a:cubicBezTo>
                  <a:cubicBezTo>
                    <a:pt x="45" y="57"/>
                    <a:pt x="40" y="48"/>
                    <a:pt x="40" y="34"/>
                  </a:cubicBezTo>
                  <a:cubicBezTo>
                    <a:pt x="40" y="23"/>
                    <a:pt x="47" y="15"/>
                    <a:pt x="57" y="15"/>
                  </a:cubicBezTo>
                  <a:close/>
                  <a:moveTo>
                    <a:pt x="99" y="115"/>
                  </a:moveTo>
                  <a:cubicBezTo>
                    <a:pt x="14" y="115"/>
                    <a:pt x="14" y="115"/>
                    <a:pt x="14" y="11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0"/>
                    <a:pt x="23" y="81"/>
                    <a:pt x="34" y="81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90" y="81"/>
                    <a:pt x="99" y="90"/>
                    <a:pt x="99" y="101"/>
                  </a:cubicBezTo>
                  <a:lnTo>
                    <a:pt x="99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</p:spTree>
    <p:extLst>
      <p:ext uri="{BB962C8B-B14F-4D97-AF65-F5344CB8AC3E}">
        <p14:creationId xmlns:p14="http://schemas.microsoft.com/office/powerpoint/2010/main" val="154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669 -0.17708 L -1.45833E-6 -4.44444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8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859 -0.18588 L 3.125E-6 4.44444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92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9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10" grpId="0"/>
      <p:bldP spid="11" grpId="0" animBg="1"/>
      <p:bldP spid="12" grpId="0"/>
      <p:bldP spid="14" grpId="0" animBg="1"/>
      <p:bldP spid="15" grpId="0" animBg="1"/>
      <p:bldP spid="15" grpId="1" animBg="1"/>
      <p:bldP spid="16" grpId="0" animBg="1"/>
      <p:bldP spid="16" grpId="1" animBg="1"/>
      <p:bldP spid="25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2907514-2D09-8A49-A65E-95B1463FA874}"/>
              </a:ext>
            </a:extLst>
          </p:cNvPr>
          <p:cNvSpPr txBox="1">
            <a:spLocks/>
          </p:cNvSpPr>
          <p:nvPr/>
        </p:nvSpPr>
        <p:spPr>
          <a:xfrm>
            <a:off x="1382486" y="5484496"/>
            <a:ext cx="25496520" cy="5518785"/>
          </a:xfrm>
          <a:prstGeom prst="rect">
            <a:avLst/>
          </a:prstGeom>
        </p:spPr>
        <p:txBody>
          <a:bodyPr vert="horz" lIns="0" tIns="0" rIns="0" bIns="0" numCol="2" spcCol="72000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26987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301625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3175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2" indent="-5715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/>
              <a:t>Frequent checks - Welfare checks during your stay</a:t>
            </a:r>
          </a:p>
          <a:p>
            <a:pPr marL="571500" lvl="2" indent="-5715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/>
              <a:t>Arrival survey 2 weeks after arrival</a:t>
            </a:r>
          </a:p>
          <a:p>
            <a:pPr marL="571500" lvl="2" indent="-5715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/>
              <a:t>Departure survey after check out</a:t>
            </a:r>
          </a:p>
          <a:p>
            <a:pPr marL="571500" lvl="2" indent="-5715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/>
              <a:t>Survey results from our homestay providers</a:t>
            </a:r>
          </a:p>
          <a:p>
            <a:pPr marL="571500" lvl="2" indent="-5715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/>
              <a:t>Always ask you for feedback upon your visit at Student Centre</a:t>
            </a:r>
            <a:endParaRPr lang="en-AU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0AC5E8-3383-564B-A00B-59F743646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3013" y="3005488"/>
            <a:ext cx="10607733" cy="1758671"/>
          </a:xfrm>
        </p:spPr>
        <p:txBody>
          <a:bodyPr/>
          <a:lstStyle/>
          <a:p>
            <a:r>
              <a:rPr lang="en-AU" sz="8800" dirty="0"/>
              <a:t>Feedback</a:t>
            </a:r>
          </a:p>
        </p:txBody>
      </p:sp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4404E8FF-4E44-0A46-A594-9B91DF7A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068" y="3517854"/>
            <a:ext cx="5060462" cy="38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your feedback is anonymous">
            <a:extLst>
              <a:ext uri="{FF2B5EF4-FFF2-40B4-BE49-F238E27FC236}">
                <a16:creationId xmlns:a16="http://schemas.microsoft.com/office/drawing/2014/main" id="{B9A83AD7-E2BC-5343-84E9-049FC253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84" y="7603723"/>
            <a:ext cx="5952168" cy="53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ED3A-61F3-450A-AA05-DA3DFADE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171" y="5910582"/>
            <a:ext cx="15625209" cy="4775200"/>
          </a:xfrm>
        </p:spPr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1C0B5-7A9D-4A2F-A931-6ACF993D8AD4}"/>
              </a:ext>
            </a:extLst>
          </p:cNvPr>
          <p:cNvSpPr/>
          <p:nvPr/>
        </p:nvSpPr>
        <p:spPr>
          <a:xfrm>
            <a:off x="4009292" y="11095892"/>
            <a:ext cx="6137031" cy="2004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CFDBBE2-98AC-4E1E-AD8E-544A4E93E9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50" y="10685782"/>
            <a:ext cx="4522948" cy="196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3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1D17BA-FD0D-420F-B3EB-DB43E6C9C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47" r="-1" b="9889"/>
          <a:stretch/>
        </p:blipFill>
        <p:spPr>
          <a:xfrm>
            <a:off x="-1" y="447"/>
            <a:ext cx="24382413" cy="137431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9A3493-B2B2-469A-A58A-6F6FA280B3F1}"/>
              </a:ext>
            </a:extLst>
          </p:cNvPr>
          <p:cNvSpPr/>
          <p:nvPr/>
        </p:nvSpPr>
        <p:spPr>
          <a:xfrm>
            <a:off x="7221593" y="1673763"/>
            <a:ext cx="5402866" cy="5402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4556BB-5CDE-4558-B0A1-5A39C9D45DC2}"/>
              </a:ext>
            </a:extLst>
          </p:cNvPr>
          <p:cNvSpPr/>
          <p:nvPr/>
        </p:nvSpPr>
        <p:spPr>
          <a:xfrm>
            <a:off x="580961" y="1181291"/>
            <a:ext cx="984942" cy="984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4ED8CD-E118-445E-966B-26790354E4B1}"/>
              </a:ext>
            </a:extLst>
          </p:cNvPr>
          <p:cNvSpPr/>
          <p:nvPr/>
        </p:nvSpPr>
        <p:spPr>
          <a:xfrm>
            <a:off x="495598" y="809722"/>
            <a:ext cx="10224470" cy="102244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69C8E3-2599-4C78-9B71-6D265CF896ED}"/>
              </a:ext>
            </a:extLst>
          </p:cNvPr>
          <p:cNvSpPr/>
          <p:nvPr/>
        </p:nvSpPr>
        <p:spPr>
          <a:xfrm>
            <a:off x="8014920" y="4138003"/>
            <a:ext cx="6789882" cy="67898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EFAB7-035B-44EF-A1E9-B042A65D8808}"/>
              </a:ext>
            </a:extLst>
          </p:cNvPr>
          <p:cNvSpPr txBox="1"/>
          <p:nvPr/>
        </p:nvSpPr>
        <p:spPr>
          <a:xfrm>
            <a:off x="2577595" y="2999288"/>
            <a:ext cx="9050841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7200" b="1" dirty="0"/>
              <a:t>International students </a:t>
            </a:r>
            <a:endParaRPr lang="en-AU" sz="7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A91C94-63E9-4C41-9577-FC05CFDEE098}"/>
              </a:ext>
            </a:extLst>
          </p:cNvPr>
          <p:cNvSpPr/>
          <p:nvPr/>
        </p:nvSpPr>
        <p:spPr>
          <a:xfrm>
            <a:off x="6965791" y="8888485"/>
            <a:ext cx="2326515" cy="23265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F6716-C55F-43D4-B672-AD29AA38FB09}"/>
              </a:ext>
            </a:extLst>
          </p:cNvPr>
          <p:cNvSpPr txBox="1"/>
          <p:nvPr/>
        </p:nvSpPr>
        <p:spPr>
          <a:xfrm>
            <a:off x="3885621" y="4605186"/>
            <a:ext cx="6146432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7200" b="1" dirty="0">
                <a:solidFill>
                  <a:schemeClr val="accent1"/>
                </a:solidFill>
              </a:rPr>
              <a:t>and work</a:t>
            </a:r>
            <a:endParaRPr lang="en-AU" sz="7200" dirty="0">
              <a:solidFill>
                <a:schemeClr val="accen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0D1694-E4BF-49C0-9122-E676E9293119}"/>
              </a:ext>
            </a:extLst>
          </p:cNvPr>
          <p:cNvSpPr/>
          <p:nvPr/>
        </p:nvSpPr>
        <p:spPr>
          <a:xfrm>
            <a:off x="1800821" y="9692470"/>
            <a:ext cx="1019052" cy="1019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E5D1A9-A3D1-4801-B55B-593962D7631F}"/>
              </a:ext>
            </a:extLst>
          </p:cNvPr>
          <p:cNvSpPr/>
          <p:nvPr/>
        </p:nvSpPr>
        <p:spPr>
          <a:xfrm>
            <a:off x="8622556" y="8845244"/>
            <a:ext cx="1173068" cy="1173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0E370-7C66-48CE-A188-3FE31C083CBB}"/>
              </a:ext>
            </a:extLst>
          </p:cNvPr>
          <p:cNvSpPr txBox="1"/>
          <p:nvPr/>
        </p:nvSpPr>
        <p:spPr>
          <a:xfrm>
            <a:off x="3334688" y="6320482"/>
            <a:ext cx="3989068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dirty="0"/>
              <a:t>All international students have the right to work.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4AA6E-FDE0-4785-B1DF-4F4A74AC7E39}"/>
              </a:ext>
            </a:extLst>
          </p:cNvPr>
          <p:cNvSpPr txBox="1"/>
          <p:nvPr/>
        </p:nvSpPr>
        <p:spPr>
          <a:xfrm>
            <a:off x="9986936" y="6132801"/>
            <a:ext cx="3845412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400"/>
              </a:spcAft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tx1"/>
                </a:solidFill>
              </a:rPr>
              <a:t>But, you can’t work more than 40 hours per fortnight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4DB3E3-B36A-4CF0-9184-B70E43BB2799}"/>
              </a:ext>
            </a:extLst>
          </p:cNvPr>
          <p:cNvGrpSpPr>
            <a:grpSpLocks noChangeAspect="1"/>
          </p:cNvGrpSpPr>
          <p:nvPr/>
        </p:nvGrpSpPr>
        <p:grpSpPr>
          <a:xfrm>
            <a:off x="8593421" y="6261535"/>
            <a:ext cx="963055" cy="1077562"/>
            <a:chOff x="7762875" y="5273675"/>
            <a:chExt cx="747712" cy="836613"/>
          </a:xfrm>
          <a:solidFill>
            <a:schemeClr val="accent1"/>
          </a:solidFill>
        </p:grpSpPr>
        <p:sp>
          <p:nvSpPr>
            <p:cNvPr id="24" name="Freeform 129">
              <a:extLst>
                <a:ext uri="{FF2B5EF4-FFF2-40B4-BE49-F238E27FC236}">
                  <a16:creationId xmlns:a16="http://schemas.microsoft.com/office/drawing/2014/main" id="{0BDFA03C-9113-4D6B-8A93-2E49B0D9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2" y="5605463"/>
              <a:ext cx="188912" cy="331788"/>
            </a:xfrm>
            <a:custGeom>
              <a:avLst/>
              <a:gdLst>
                <a:gd name="T0" fmla="*/ 82 w 152"/>
                <a:gd name="T1" fmla="*/ 119 h 267"/>
                <a:gd name="T2" fmla="*/ 38 w 152"/>
                <a:gd name="T3" fmla="*/ 79 h 267"/>
                <a:gd name="T4" fmla="*/ 67 w 152"/>
                <a:gd name="T5" fmla="*/ 57 h 267"/>
                <a:gd name="T6" fmla="*/ 117 w 152"/>
                <a:gd name="T7" fmla="*/ 77 h 267"/>
                <a:gd name="T8" fmla="*/ 137 w 152"/>
                <a:gd name="T9" fmla="*/ 82 h 267"/>
                <a:gd name="T10" fmla="*/ 142 w 152"/>
                <a:gd name="T11" fmla="*/ 63 h 267"/>
                <a:gd name="T12" fmla="*/ 87 w 152"/>
                <a:gd name="T13" fmla="*/ 29 h 267"/>
                <a:gd name="T14" fmla="*/ 87 w 152"/>
                <a:gd name="T15" fmla="*/ 14 h 267"/>
                <a:gd name="T16" fmla="*/ 73 w 152"/>
                <a:gd name="T17" fmla="*/ 0 h 267"/>
                <a:gd name="T18" fmla="*/ 59 w 152"/>
                <a:gd name="T19" fmla="*/ 14 h 267"/>
                <a:gd name="T20" fmla="*/ 59 w 152"/>
                <a:gd name="T21" fmla="*/ 30 h 267"/>
                <a:gd name="T22" fmla="*/ 10 w 152"/>
                <a:gd name="T23" fmla="*/ 74 h 267"/>
                <a:gd name="T24" fmla="*/ 10 w 152"/>
                <a:gd name="T25" fmla="*/ 75 h 267"/>
                <a:gd name="T26" fmla="*/ 70 w 152"/>
                <a:gd name="T27" fmla="*/ 144 h 267"/>
                <a:gd name="T28" fmla="*/ 115 w 152"/>
                <a:gd name="T29" fmla="*/ 189 h 267"/>
                <a:gd name="T30" fmla="*/ 74 w 152"/>
                <a:gd name="T31" fmla="*/ 212 h 267"/>
                <a:gd name="T32" fmla="*/ 28 w 152"/>
                <a:gd name="T33" fmla="*/ 192 h 267"/>
                <a:gd name="T34" fmla="*/ 9 w 152"/>
                <a:gd name="T35" fmla="*/ 186 h 267"/>
                <a:gd name="T36" fmla="*/ 4 w 152"/>
                <a:gd name="T37" fmla="*/ 205 h 267"/>
                <a:gd name="T38" fmla="*/ 59 w 152"/>
                <a:gd name="T39" fmla="*/ 240 h 267"/>
                <a:gd name="T40" fmla="*/ 59 w 152"/>
                <a:gd name="T41" fmla="*/ 253 h 267"/>
                <a:gd name="T42" fmla="*/ 73 w 152"/>
                <a:gd name="T43" fmla="*/ 267 h 267"/>
                <a:gd name="T44" fmla="*/ 87 w 152"/>
                <a:gd name="T45" fmla="*/ 253 h 267"/>
                <a:gd name="T46" fmla="*/ 87 w 152"/>
                <a:gd name="T47" fmla="*/ 239 h 267"/>
                <a:gd name="T48" fmla="*/ 142 w 152"/>
                <a:gd name="T49" fmla="*/ 197 h 267"/>
                <a:gd name="T50" fmla="*/ 142 w 152"/>
                <a:gd name="T51" fmla="*/ 195 h 267"/>
                <a:gd name="T52" fmla="*/ 82 w 152"/>
                <a:gd name="T53" fmla="*/ 11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" h="267">
                  <a:moveTo>
                    <a:pt x="82" y="119"/>
                  </a:moveTo>
                  <a:cubicBezTo>
                    <a:pt x="51" y="104"/>
                    <a:pt x="36" y="96"/>
                    <a:pt x="38" y="79"/>
                  </a:cubicBezTo>
                  <a:cubicBezTo>
                    <a:pt x="42" y="63"/>
                    <a:pt x="58" y="58"/>
                    <a:pt x="67" y="57"/>
                  </a:cubicBezTo>
                  <a:cubicBezTo>
                    <a:pt x="87" y="54"/>
                    <a:pt x="109" y="62"/>
                    <a:pt x="117" y="77"/>
                  </a:cubicBezTo>
                  <a:cubicBezTo>
                    <a:pt x="121" y="84"/>
                    <a:pt x="130" y="86"/>
                    <a:pt x="137" y="82"/>
                  </a:cubicBezTo>
                  <a:cubicBezTo>
                    <a:pt x="143" y="79"/>
                    <a:pt x="146" y="70"/>
                    <a:pt x="142" y="63"/>
                  </a:cubicBezTo>
                  <a:cubicBezTo>
                    <a:pt x="131" y="45"/>
                    <a:pt x="110" y="32"/>
                    <a:pt x="87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6"/>
                    <a:pt x="81" y="0"/>
                    <a:pt x="73" y="0"/>
                  </a:cubicBezTo>
                  <a:cubicBezTo>
                    <a:pt x="65" y="0"/>
                    <a:pt x="59" y="6"/>
                    <a:pt x="59" y="14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34" y="34"/>
                    <a:pt x="16" y="51"/>
                    <a:pt x="10" y="74"/>
                  </a:cubicBezTo>
                  <a:cubicBezTo>
                    <a:pt x="10" y="74"/>
                    <a:pt x="10" y="75"/>
                    <a:pt x="10" y="75"/>
                  </a:cubicBezTo>
                  <a:cubicBezTo>
                    <a:pt x="5" y="114"/>
                    <a:pt x="41" y="131"/>
                    <a:pt x="70" y="144"/>
                  </a:cubicBezTo>
                  <a:cubicBezTo>
                    <a:pt x="103" y="160"/>
                    <a:pt x="119" y="169"/>
                    <a:pt x="115" y="189"/>
                  </a:cubicBezTo>
                  <a:cubicBezTo>
                    <a:pt x="110" y="201"/>
                    <a:pt x="94" y="211"/>
                    <a:pt x="74" y="212"/>
                  </a:cubicBezTo>
                  <a:cubicBezTo>
                    <a:pt x="58" y="214"/>
                    <a:pt x="37" y="209"/>
                    <a:pt x="28" y="192"/>
                  </a:cubicBezTo>
                  <a:cubicBezTo>
                    <a:pt x="25" y="185"/>
                    <a:pt x="16" y="183"/>
                    <a:pt x="9" y="186"/>
                  </a:cubicBezTo>
                  <a:cubicBezTo>
                    <a:pt x="3" y="190"/>
                    <a:pt x="0" y="198"/>
                    <a:pt x="4" y="205"/>
                  </a:cubicBezTo>
                  <a:cubicBezTo>
                    <a:pt x="14" y="225"/>
                    <a:pt x="34" y="237"/>
                    <a:pt x="59" y="240"/>
                  </a:cubicBezTo>
                  <a:cubicBezTo>
                    <a:pt x="59" y="253"/>
                    <a:pt x="59" y="253"/>
                    <a:pt x="59" y="253"/>
                  </a:cubicBezTo>
                  <a:cubicBezTo>
                    <a:pt x="59" y="261"/>
                    <a:pt x="65" y="267"/>
                    <a:pt x="73" y="267"/>
                  </a:cubicBezTo>
                  <a:cubicBezTo>
                    <a:pt x="81" y="267"/>
                    <a:pt x="87" y="261"/>
                    <a:pt x="87" y="253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113" y="234"/>
                    <a:pt x="135" y="218"/>
                    <a:pt x="142" y="197"/>
                  </a:cubicBezTo>
                  <a:cubicBezTo>
                    <a:pt x="142" y="196"/>
                    <a:pt x="142" y="196"/>
                    <a:pt x="142" y="195"/>
                  </a:cubicBezTo>
                  <a:cubicBezTo>
                    <a:pt x="152" y="151"/>
                    <a:pt x="113" y="133"/>
                    <a:pt x="8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BCB2632C-71EF-41B4-8F0D-FCD07C3129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6375" y="5491163"/>
              <a:ext cx="614362" cy="558800"/>
            </a:xfrm>
            <a:custGeom>
              <a:avLst/>
              <a:gdLst>
                <a:gd name="T0" fmla="*/ 249 w 494"/>
                <a:gd name="T1" fmla="*/ 0 h 450"/>
                <a:gd name="T2" fmla="*/ 89 w 494"/>
                <a:gd name="T3" fmla="*/ 67 h 450"/>
                <a:gd name="T4" fmla="*/ 87 w 494"/>
                <a:gd name="T5" fmla="*/ 385 h 450"/>
                <a:gd name="T6" fmla="*/ 245 w 494"/>
                <a:gd name="T7" fmla="*/ 450 h 450"/>
                <a:gd name="T8" fmla="*/ 405 w 494"/>
                <a:gd name="T9" fmla="*/ 384 h 450"/>
                <a:gd name="T10" fmla="*/ 407 w 494"/>
                <a:gd name="T11" fmla="*/ 65 h 450"/>
                <a:gd name="T12" fmla="*/ 249 w 494"/>
                <a:gd name="T13" fmla="*/ 0 h 450"/>
                <a:gd name="T14" fmla="*/ 385 w 494"/>
                <a:gd name="T15" fmla="*/ 364 h 450"/>
                <a:gd name="T16" fmla="*/ 245 w 494"/>
                <a:gd name="T17" fmla="*/ 422 h 450"/>
                <a:gd name="T18" fmla="*/ 107 w 494"/>
                <a:gd name="T19" fmla="*/ 365 h 450"/>
                <a:gd name="T20" fmla="*/ 108 w 494"/>
                <a:gd name="T21" fmla="*/ 87 h 450"/>
                <a:gd name="T22" fmla="*/ 249 w 494"/>
                <a:gd name="T23" fmla="*/ 28 h 450"/>
                <a:gd name="T24" fmla="*/ 387 w 494"/>
                <a:gd name="T25" fmla="*/ 85 h 450"/>
                <a:gd name="T26" fmla="*/ 385 w 494"/>
                <a:gd name="T27" fmla="*/ 36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4" h="450">
                  <a:moveTo>
                    <a:pt x="249" y="0"/>
                  </a:moveTo>
                  <a:cubicBezTo>
                    <a:pt x="189" y="0"/>
                    <a:pt x="132" y="24"/>
                    <a:pt x="89" y="67"/>
                  </a:cubicBezTo>
                  <a:cubicBezTo>
                    <a:pt x="0" y="155"/>
                    <a:pt x="0" y="298"/>
                    <a:pt x="87" y="385"/>
                  </a:cubicBezTo>
                  <a:cubicBezTo>
                    <a:pt x="129" y="427"/>
                    <a:pt x="185" y="450"/>
                    <a:pt x="245" y="450"/>
                  </a:cubicBezTo>
                  <a:cubicBezTo>
                    <a:pt x="305" y="450"/>
                    <a:pt x="362" y="427"/>
                    <a:pt x="405" y="384"/>
                  </a:cubicBezTo>
                  <a:cubicBezTo>
                    <a:pt x="493" y="295"/>
                    <a:pt x="494" y="153"/>
                    <a:pt x="407" y="65"/>
                  </a:cubicBezTo>
                  <a:cubicBezTo>
                    <a:pt x="365" y="23"/>
                    <a:pt x="309" y="0"/>
                    <a:pt x="249" y="0"/>
                  </a:cubicBezTo>
                  <a:close/>
                  <a:moveTo>
                    <a:pt x="385" y="364"/>
                  </a:moveTo>
                  <a:cubicBezTo>
                    <a:pt x="348" y="401"/>
                    <a:pt x="298" y="422"/>
                    <a:pt x="245" y="422"/>
                  </a:cubicBezTo>
                  <a:cubicBezTo>
                    <a:pt x="192" y="422"/>
                    <a:pt x="143" y="402"/>
                    <a:pt x="107" y="365"/>
                  </a:cubicBezTo>
                  <a:cubicBezTo>
                    <a:pt x="30" y="289"/>
                    <a:pt x="31" y="164"/>
                    <a:pt x="108" y="87"/>
                  </a:cubicBezTo>
                  <a:cubicBezTo>
                    <a:pt x="146" y="49"/>
                    <a:pt x="196" y="28"/>
                    <a:pt x="249" y="28"/>
                  </a:cubicBezTo>
                  <a:cubicBezTo>
                    <a:pt x="301" y="28"/>
                    <a:pt x="350" y="49"/>
                    <a:pt x="387" y="85"/>
                  </a:cubicBezTo>
                  <a:cubicBezTo>
                    <a:pt x="463" y="162"/>
                    <a:pt x="463" y="287"/>
                    <a:pt x="385" y="3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99E8CCA9-F360-46F2-9335-A579D8672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5273675"/>
              <a:ext cx="747712" cy="836613"/>
            </a:xfrm>
            <a:custGeom>
              <a:avLst/>
              <a:gdLst>
                <a:gd name="T0" fmla="*/ 538 w 602"/>
                <a:gd name="T1" fmla="*/ 226 h 673"/>
                <a:gd name="T2" fmla="*/ 547 w 602"/>
                <a:gd name="T3" fmla="*/ 230 h 673"/>
                <a:gd name="T4" fmla="*/ 557 w 602"/>
                <a:gd name="T5" fmla="*/ 226 h 673"/>
                <a:gd name="T6" fmla="*/ 598 w 602"/>
                <a:gd name="T7" fmla="*/ 185 h 673"/>
                <a:gd name="T8" fmla="*/ 602 w 602"/>
                <a:gd name="T9" fmla="*/ 175 h 673"/>
                <a:gd name="T10" fmla="*/ 598 w 602"/>
                <a:gd name="T11" fmla="*/ 165 h 673"/>
                <a:gd name="T12" fmla="*/ 535 w 602"/>
                <a:gd name="T13" fmla="*/ 102 h 673"/>
                <a:gd name="T14" fmla="*/ 515 w 602"/>
                <a:gd name="T15" fmla="*/ 102 h 673"/>
                <a:gd name="T16" fmla="*/ 474 w 602"/>
                <a:gd name="T17" fmla="*/ 143 h 673"/>
                <a:gd name="T18" fmla="*/ 470 w 602"/>
                <a:gd name="T19" fmla="*/ 153 h 673"/>
                <a:gd name="T20" fmla="*/ 474 w 602"/>
                <a:gd name="T21" fmla="*/ 163 h 673"/>
                <a:gd name="T22" fmla="*/ 496 w 602"/>
                <a:gd name="T23" fmla="*/ 184 h 673"/>
                <a:gd name="T24" fmla="*/ 482 w 602"/>
                <a:gd name="T25" fmla="*/ 198 h 673"/>
                <a:gd name="T26" fmla="*/ 344 w 602"/>
                <a:gd name="T27" fmla="*/ 132 h 673"/>
                <a:gd name="T28" fmla="*/ 344 w 602"/>
                <a:gd name="T29" fmla="*/ 99 h 673"/>
                <a:gd name="T30" fmla="*/ 365 w 602"/>
                <a:gd name="T31" fmla="*/ 99 h 673"/>
                <a:gd name="T32" fmla="*/ 379 w 602"/>
                <a:gd name="T33" fmla="*/ 85 h 673"/>
                <a:gd name="T34" fmla="*/ 379 w 602"/>
                <a:gd name="T35" fmla="*/ 14 h 673"/>
                <a:gd name="T36" fmla="*/ 365 w 602"/>
                <a:gd name="T37" fmla="*/ 0 h 673"/>
                <a:gd name="T38" fmla="*/ 233 w 602"/>
                <a:gd name="T39" fmla="*/ 0 h 673"/>
                <a:gd name="T40" fmla="*/ 219 w 602"/>
                <a:gd name="T41" fmla="*/ 14 h 673"/>
                <a:gd name="T42" fmla="*/ 219 w 602"/>
                <a:gd name="T43" fmla="*/ 85 h 673"/>
                <a:gd name="T44" fmla="*/ 233 w 602"/>
                <a:gd name="T45" fmla="*/ 99 h 673"/>
                <a:gd name="T46" fmla="*/ 254 w 602"/>
                <a:gd name="T47" fmla="*/ 99 h 673"/>
                <a:gd name="T48" fmla="*/ 254 w 602"/>
                <a:gd name="T49" fmla="*/ 132 h 673"/>
                <a:gd name="T50" fmla="*/ 106 w 602"/>
                <a:gd name="T51" fmla="*/ 208 h 673"/>
                <a:gd name="T52" fmla="*/ 106 w 602"/>
                <a:gd name="T53" fmla="*/ 593 h 673"/>
                <a:gd name="T54" fmla="*/ 299 w 602"/>
                <a:gd name="T55" fmla="*/ 673 h 673"/>
                <a:gd name="T56" fmla="*/ 491 w 602"/>
                <a:gd name="T57" fmla="*/ 593 h 673"/>
                <a:gd name="T58" fmla="*/ 502 w 602"/>
                <a:gd name="T59" fmla="*/ 218 h 673"/>
                <a:gd name="T60" fmla="*/ 516 w 602"/>
                <a:gd name="T61" fmla="*/ 204 h 673"/>
                <a:gd name="T62" fmla="*/ 538 w 602"/>
                <a:gd name="T63" fmla="*/ 226 h 673"/>
                <a:gd name="T64" fmla="*/ 247 w 602"/>
                <a:gd name="T65" fmla="*/ 28 h 673"/>
                <a:gd name="T66" fmla="*/ 351 w 602"/>
                <a:gd name="T67" fmla="*/ 28 h 673"/>
                <a:gd name="T68" fmla="*/ 351 w 602"/>
                <a:gd name="T69" fmla="*/ 71 h 673"/>
                <a:gd name="T70" fmla="*/ 330 w 602"/>
                <a:gd name="T71" fmla="*/ 71 h 673"/>
                <a:gd name="T72" fmla="*/ 268 w 602"/>
                <a:gd name="T73" fmla="*/ 71 h 673"/>
                <a:gd name="T74" fmla="*/ 247 w 602"/>
                <a:gd name="T75" fmla="*/ 71 h 673"/>
                <a:gd name="T76" fmla="*/ 247 w 602"/>
                <a:gd name="T77" fmla="*/ 28 h 673"/>
                <a:gd name="T78" fmla="*/ 316 w 602"/>
                <a:gd name="T79" fmla="*/ 99 h 673"/>
                <a:gd name="T80" fmla="*/ 316 w 602"/>
                <a:gd name="T81" fmla="*/ 126 h 673"/>
                <a:gd name="T82" fmla="*/ 282 w 602"/>
                <a:gd name="T83" fmla="*/ 126 h 673"/>
                <a:gd name="T84" fmla="*/ 282 w 602"/>
                <a:gd name="T85" fmla="*/ 99 h 673"/>
                <a:gd name="T86" fmla="*/ 316 w 602"/>
                <a:gd name="T87" fmla="*/ 99 h 673"/>
                <a:gd name="T88" fmla="*/ 472 w 602"/>
                <a:gd name="T89" fmla="*/ 573 h 673"/>
                <a:gd name="T90" fmla="*/ 299 w 602"/>
                <a:gd name="T91" fmla="*/ 645 h 673"/>
                <a:gd name="T92" fmla="*/ 126 w 602"/>
                <a:gd name="T93" fmla="*/ 573 h 673"/>
                <a:gd name="T94" fmla="*/ 126 w 602"/>
                <a:gd name="T95" fmla="*/ 227 h 673"/>
                <a:gd name="T96" fmla="*/ 299 w 602"/>
                <a:gd name="T97" fmla="*/ 156 h 673"/>
                <a:gd name="T98" fmla="*/ 469 w 602"/>
                <a:gd name="T99" fmla="*/ 225 h 673"/>
                <a:gd name="T100" fmla="*/ 472 w 602"/>
                <a:gd name="T101" fmla="*/ 229 h 673"/>
                <a:gd name="T102" fmla="*/ 475 w 602"/>
                <a:gd name="T103" fmla="*/ 231 h 673"/>
                <a:gd name="T104" fmla="*/ 472 w 602"/>
                <a:gd name="T105" fmla="*/ 573 h 673"/>
                <a:gd name="T106" fmla="*/ 525 w 602"/>
                <a:gd name="T107" fmla="*/ 132 h 673"/>
                <a:gd name="T108" fmla="*/ 568 w 602"/>
                <a:gd name="T109" fmla="*/ 175 h 673"/>
                <a:gd name="T110" fmla="*/ 547 w 602"/>
                <a:gd name="T111" fmla="*/ 196 h 673"/>
                <a:gd name="T112" fmla="*/ 504 w 602"/>
                <a:gd name="T113" fmla="*/ 153 h 673"/>
                <a:gd name="T114" fmla="*/ 525 w 602"/>
                <a:gd name="T115" fmla="*/ 13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2" h="673">
                  <a:moveTo>
                    <a:pt x="538" y="226"/>
                  </a:moveTo>
                  <a:cubicBezTo>
                    <a:pt x="540" y="229"/>
                    <a:pt x="544" y="230"/>
                    <a:pt x="547" y="230"/>
                  </a:cubicBezTo>
                  <a:cubicBezTo>
                    <a:pt x="551" y="230"/>
                    <a:pt x="555" y="229"/>
                    <a:pt x="557" y="226"/>
                  </a:cubicBezTo>
                  <a:cubicBezTo>
                    <a:pt x="598" y="185"/>
                    <a:pt x="598" y="185"/>
                    <a:pt x="598" y="185"/>
                  </a:cubicBezTo>
                  <a:cubicBezTo>
                    <a:pt x="601" y="183"/>
                    <a:pt x="602" y="179"/>
                    <a:pt x="602" y="175"/>
                  </a:cubicBezTo>
                  <a:cubicBezTo>
                    <a:pt x="602" y="172"/>
                    <a:pt x="601" y="168"/>
                    <a:pt x="598" y="165"/>
                  </a:cubicBezTo>
                  <a:cubicBezTo>
                    <a:pt x="535" y="102"/>
                    <a:pt x="535" y="102"/>
                    <a:pt x="535" y="102"/>
                  </a:cubicBezTo>
                  <a:cubicBezTo>
                    <a:pt x="529" y="97"/>
                    <a:pt x="520" y="97"/>
                    <a:pt x="515" y="102"/>
                  </a:cubicBezTo>
                  <a:cubicBezTo>
                    <a:pt x="474" y="143"/>
                    <a:pt x="474" y="143"/>
                    <a:pt x="474" y="143"/>
                  </a:cubicBezTo>
                  <a:cubicBezTo>
                    <a:pt x="472" y="145"/>
                    <a:pt x="470" y="149"/>
                    <a:pt x="470" y="153"/>
                  </a:cubicBezTo>
                  <a:cubicBezTo>
                    <a:pt x="470" y="156"/>
                    <a:pt x="472" y="160"/>
                    <a:pt x="474" y="163"/>
                  </a:cubicBezTo>
                  <a:cubicBezTo>
                    <a:pt x="496" y="184"/>
                    <a:pt x="496" y="184"/>
                    <a:pt x="496" y="184"/>
                  </a:cubicBezTo>
                  <a:cubicBezTo>
                    <a:pt x="482" y="198"/>
                    <a:pt x="482" y="198"/>
                    <a:pt x="482" y="198"/>
                  </a:cubicBezTo>
                  <a:cubicBezTo>
                    <a:pt x="443" y="163"/>
                    <a:pt x="395" y="140"/>
                    <a:pt x="344" y="132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65" y="99"/>
                    <a:pt x="365" y="99"/>
                    <a:pt x="365" y="99"/>
                  </a:cubicBezTo>
                  <a:cubicBezTo>
                    <a:pt x="373" y="99"/>
                    <a:pt x="379" y="92"/>
                    <a:pt x="379" y="85"/>
                  </a:cubicBezTo>
                  <a:cubicBezTo>
                    <a:pt x="379" y="14"/>
                    <a:pt x="379" y="14"/>
                    <a:pt x="379" y="14"/>
                  </a:cubicBezTo>
                  <a:cubicBezTo>
                    <a:pt x="379" y="6"/>
                    <a:pt x="373" y="0"/>
                    <a:pt x="365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25" y="0"/>
                    <a:pt x="219" y="6"/>
                    <a:pt x="219" y="14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92"/>
                    <a:pt x="225" y="99"/>
                    <a:pt x="233" y="99"/>
                  </a:cubicBezTo>
                  <a:cubicBezTo>
                    <a:pt x="254" y="99"/>
                    <a:pt x="254" y="99"/>
                    <a:pt x="254" y="99"/>
                  </a:cubicBezTo>
                  <a:cubicBezTo>
                    <a:pt x="254" y="132"/>
                    <a:pt x="254" y="132"/>
                    <a:pt x="254" y="132"/>
                  </a:cubicBezTo>
                  <a:cubicBezTo>
                    <a:pt x="198" y="141"/>
                    <a:pt x="147" y="167"/>
                    <a:pt x="106" y="208"/>
                  </a:cubicBezTo>
                  <a:cubicBezTo>
                    <a:pt x="0" y="314"/>
                    <a:pt x="0" y="487"/>
                    <a:pt x="106" y="593"/>
                  </a:cubicBezTo>
                  <a:cubicBezTo>
                    <a:pt x="158" y="644"/>
                    <a:pt x="226" y="673"/>
                    <a:pt x="299" y="673"/>
                  </a:cubicBezTo>
                  <a:cubicBezTo>
                    <a:pt x="372" y="673"/>
                    <a:pt x="440" y="644"/>
                    <a:pt x="491" y="593"/>
                  </a:cubicBezTo>
                  <a:cubicBezTo>
                    <a:pt x="594" y="490"/>
                    <a:pt x="598" y="325"/>
                    <a:pt x="502" y="218"/>
                  </a:cubicBezTo>
                  <a:cubicBezTo>
                    <a:pt x="516" y="204"/>
                    <a:pt x="516" y="204"/>
                    <a:pt x="516" y="204"/>
                  </a:cubicBezTo>
                  <a:lnTo>
                    <a:pt x="538" y="226"/>
                  </a:lnTo>
                  <a:close/>
                  <a:moveTo>
                    <a:pt x="247" y="28"/>
                  </a:moveTo>
                  <a:cubicBezTo>
                    <a:pt x="351" y="28"/>
                    <a:pt x="351" y="28"/>
                    <a:pt x="351" y="28"/>
                  </a:cubicBezTo>
                  <a:cubicBezTo>
                    <a:pt x="351" y="71"/>
                    <a:pt x="351" y="71"/>
                    <a:pt x="351" y="71"/>
                  </a:cubicBezTo>
                  <a:cubicBezTo>
                    <a:pt x="330" y="71"/>
                    <a:pt x="330" y="71"/>
                    <a:pt x="330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47" y="71"/>
                    <a:pt x="247" y="71"/>
                    <a:pt x="247" y="71"/>
                  </a:cubicBezTo>
                  <a:lnTo>
                    <a:pt x="247" y="28"/>
                  </a:lnTo>
                  <a:close/>
                  <a:moveTo>
                    <a:pt x="316" y="99"/>
                  </a:moveTo>
                  <a:cubicBezTo>
                    <a:pt x="316" y="126"/>
                    <a:pt x="316" y="126"/>
                    <a:pt x="316" y="126"/>
                  </a:cubicBezTo>
                  <a:cubicBezTo>
                    <a:pt x="282" y="126"/>
                    <a:pt x="282" y="126"/>
                    <a:pt x="282" y="126"/>
                  </a:cubicBezTo>
                  <a:cubicBezTo>
                    <a:pt x="282" y="99"/>
                    <a:pt x="282" y="99"/>
                    <a:pt x="282" y="99"/>
                  </a:cubicBezTo>
                  <a:lnTo>
                    <a:pt x="316" y="99"/>
                  </a:lnTo>
                  <a:close/>
                  <a:moveTo>
                    <a:pt x="472" y="573"/>
                  </a:moveTo>
                  <a:cubicBezTo>
                    <a:pt x="425" y="619"/>
                    <a:pt x="364" y="645"/>
                    <a:pt x="299" y="645"/>
                  </a:cubicBezTo>
                  <a:cubicBezTo>
                    <a:pt x="233" y="645"/>
                    <a:pt x="172" y="619"/>
                    <a:pt x="126" y="573"/>
                  </a:cubicBezTo>
                  <a:cubicBezTo>
                    <a:pt x="31" y="478"/>
                    <a:pt x="31" y="323"/>
                    <a:pt x="126" y="227"/>
                  </a:cubicBezTo>
                  <a:cubicBezTo>
                    <a:pt x="172" y="181"/>
                    <a:pt x="233" y="156"/>
                    <a:pt x="299" y="156"/>
                  </a:cubicBezTo>
                  <a:cubicBezTo>
                    <a:pt x="363" y="156"/>
                    <a:pt x="423" y="180"/>
                    <a:pt x="469" y="225"/>
                  </a:cubicBezTo>
                  <a:cubicBezTo>
                    <a:pt x="470" y="226"/>
                    <a:pt x="471" y="227"/>
                    <a:pt x="472" y="229"/>
                  </a:cubicBezTo>
                  <a:cubicBezTo>
                    <a:pt x="473" y="230"/>
                    <a:pt x="474" y="230"/>
                    <a:pt x="475" y="231"/>
                  </a:cubicBezTo>
                  <a:cubicBezTo>
                    <a:pt x="567" y="326"/>
                    <a:pt x="566" y="479"/>
                    <a:pt x="472" y="573"/>
                  </a:cubicBezTo>
                  <a:close/>
                  <a:moveTo>
                    <a:pt x="525" y="132"/>
                  </a:moveTo>
                  <a:cubicBezTo>
                    <a:pt x="568" y="175"/>
                    <a:pt x="568" y="175"/>
                    <a:pt x="568" y="175"/>
                  </a:cubicBezTo>
                  <a:cubicBezTo>
                    <a:pt x="547" y="196"/>
                    <a:pt x="547" y="196"/>
                    <a:pt x="547" y="196"/>
                  </a:cubicBezTo>
                  <a:cubicBezTo>
                    <a:pt x="504" y="153"/>
                    <a:pt x="504" y="153"/>
                    <a:pt x="504" y="153"/>
                  </a:cubicBezTo>
                  <a:lnTo>
                    <a:pt x="525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11E38F-A3C9-4120-831E-A168ACD26853}"/>
              </a:ext>
            </a:extLst>
          </p:cNvPr>
          <p:cNvGrpSpPr>
            <a:grpSpLocks noChangeAspect="1"/>
          </p:cNvGrpSpPr>
          <p:nvPr/>
        </p:nvGrpSpPr>
        <p:grpSpPr>
          <a:xfrm>
            <a:off x="1723010" y="6429334"/>
            <a:ext cx="1282998" cy="1215349"/>
            <a:chOff x="471488" y="2647950"/>
            <a:chExt cx="873125" cy="827087"/>
          </a:xfrm>
          <a:solidFill>
            <a:schemeClr val="accent1"/>
          </a:solidFill>
        </p:grpSpPr>
        <p:sp>
          <p:nvSpPr>
            <p:cNvPr id="28" name="Freeform 137">
              <a:extLst>
                <a:ext uri="{FF2B5EF4-FFF2-40B4-BE49-F238E27FC236}">
                  <a16:creationId xmlns:a16="http://schemas.microsoft.com/office/drawing/2014/main" id="{419F709B-1762-4F5F-A784-39A9EF7F9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50" y="2771775"/>
              <a:ext cx="219075" cy="188912"/>
            </a:xfrm>
            <a:custGeom>
              <a:avLst/>
              <a:gdLst>
                <a:gd name="T0" fmla="*/ 362 w 406"/>
                <a:gd name="T1" fmla="*/ 5 h 350"/>
                <a:gd name="T2" fmla="*/ 7 w 406"/>
                <a:gd name="T3" fmla="*/ 307 h 350"/>
                <a:gd name="T4" fmla="*/ 24 w 406"/>
                <a:gd name="T5" fmla="*/ 348 h 350"/>
                <a:gd name="T6" fmla="*/ 36 w 406"/>
                <a:gd name="T7" fmla="*/ 350 h 350"/>
                <a:gd name="T8" fmla="*/ 65 w 406"/>
                <a:gd name="T9" fmla="*/ 330 h 350"/>
                <a:gd name="T10" fmla="*/ 380 w 406"/>
                <a:gd name="T11" fmla="*/ 66 h 350"/>
                <a:gd name="T12" fmla="*/ 401 w 406"/>
                <a:gd name="T13" fmla="*/ 27 h 350"/>
                <a:gd name="T14" fmla="*/ 362 w 406"/>
                <a:gd name="T15" fmla="*/ 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6" h="350">
                  <a:moveTo>
                    <a:pt x="362" y="5"/>
                  </a:moveTo>
                  <a:cubicBezTo>
                    <a:pt x="177" y="58"/>
                    <a:pt x="67" y="151"/>
                    <a:pt x="7" y="307"/>
                  </a:cubicBezTo>
                  <a:cubicBezTo>
                    <a:pt x="0" y="323"/>
                    <a:pt x="8" y="341"/>
                    <a:pt x="24" y="348"/>
                  </a:cubicBezTo>
                  <a:cubicBezTo>
                    <a:pt x="28" y="349"/>
                    <a:pt x="32" y="350"/>
                    <a:pt x="36" y="350"/>
                  </a:cubicBezTo>
                  <a:cubicBezTo>
                    <a:pt x="49" y="350"/>
                    <a:pt x="61" y="342"/>
                    <a:pt x="65" y="330"/>
                  </a:cubicBezTo>
                  <a:cubicBezTo>
                    <a:pt x="118" y="194"/>
                    <a:pt x="215" y="113"/>
                    <a:pt x="380" y="66"/>
                  </a:cubicBezTo>
                  <a:cubicBezTo>
                    <a:pt x="397" y="61"/>
                    <a:pt x="406" y="44"/>
                    <a:pt x="401" y="27"/>
                  </a:cubicBezTo>
                  <a:cubicBezTo>
                    <a:pt x="397" y="10"/>
                    <a:pt x="379" y="0"/>
                    <a:pt x="36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29" name="Freeform 138">
              <a:extLst>
                <a:ext uri="{FF2B5EF4-FFF2-40B4-BE49-F238E27FC236}">
                  <a16:creationId xmlns:a16="http://schemas.microsoft.com/office/drawing/2014/main" id="{B71BE53B-C65F-4104-8C7D-1ABFDF32C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638" y="2647950"/>
              <a:ext cx="758825" cy="403225"/>
            </a:xfrm>
            <a:custGeom>
              <a:avLst/>
              <a:gdLst>
                <a:gd name="T0" fmla="*/ 31 w 1399"/>
                <a:gd name="T1" fmla="*/ 741 h 741"/>
                <a:gd name="T2" fmla="*/ 1368 w 1399"/>
                <a:gd name="T3" fmla="*/ 741 h 741"/>
                <a:gd name="T4" fmla="*/ 1399 w 1399"/>
                <a:gd name="T5" fmla="*/ 710 h 741"/>
                <a:gd name="T6" fmla="*/ 1368 w 1399"/>
                <a:gd name="T7" fmla="*/ 678 h 741"/>
                <a:gd name="T8" fmla="*/ 1354 w 1399"/>
                <a:gd name="T9" fmla="*/ 678 h 741"/>
                <a:gd name="T10" fmla="*/ 848 w 1399"/>
                <a:gd name="T11" fmla="*/ 115 h 741"/>
                <a:gd name="T12" fmla="*/ 852 w 1399"/>
                <a:gd name="T13" fmla="*/ 94 h 741"/>
                <a:gd name="T14" fmla="*/ 758 w 1399"/>
                <a:gd name="T15" fmla="*/ 0 h 741"/>
                <a:gd name="T16" fmla="*/ 641 w 1399"/>
                <a:gd name="T17" fmla="*/ 0 h 741"/>
                <a:gd name="T18" fmla="*/ 547 w 1399"/>
                <a:gd name="T19" fmla="*/ 94 h 741"/>
                <a:gd name="T20" fmla="*/ 551 w 1399"/>
                <a:gd name="T21" fmla="*/ 115 h 741"/>
                <a:gd name="T22" fmla="*/ 44 w 1399"/>
                <a:gd name="T23" fmla="*/ 678 h 741"/>
                <a:gd name="T24" fmla="*/ 31 w 1399"/>
                <a:gd name="T25" fmla="*/ 678 h 741"/>
                <a:gd name="T26" fmla="*/ 0 w 1399"/>
                <a:gd name="T27" fmla="*/ 710 h 741"/>
                <a:gd name="T28" fmla="*/ 31 w 1399"/>
                <a:gd name="T29" fmla="*/ 741 h 741"/>
                <a:gd name="T30" fmla="*/ 641 w 1399"/>
                <a:gd name="T31" fmla="*/ 63 h 741"/>
                <a:gd name="T32" fmla="*/ 758 w 1399"/>
                <a:gd name="T33" fmla="*/ 63 h 741"/>
                <a:gd name="T34" fmla="*/ 788 w 1399"/>
                <a:gd name="T35" fmla="*/ 94 h 741"/>
                <a:gd name="T36" fmla="*/ 784 w 1399"/>
                <a:gd name="T37" fmla="*/ 98 h 741"/>
                <a:gd name="T38" fmla="*/ 615 w 1399"/>
                <a:gd name="T39" fmla="*/ 98 h 741"/>
                <a:gd name="T40" fmla="*/ 610 w 1399"/>
                <a:gd name="T41" fmla="*/ 94 h 741"/>
                <a:gd name="T42" fmla="*/ 641 w 1399"/>
                <a:gd name="T43" fmla="*/ 63 h 741"/>
                <a:gd name="T44" fmla="*/ 699 w 1399"/>
                <a:gd name="T45" fmla="*/ 163 h 741"/>
                <a:gd name="T46" fmla="*/ 1291 w 1399"/>
                <a:gd name="T47" fmla="*/ 678 h 741"/>
                <a:gd name="T48" fmla="*/ 108 w 1399"/>
                <a:gd name="T49" fmla="*/ 678 h 741"/>
                <a:gd name="T50" fmla="*/ 699 w 1399"/>
                <a:gd name="T51" fmla="*/ 163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9" h="741">
                  <a:moveTo>
                    <a:pt x="31" y="741"/>
                  </a:moveTo>
                  <a:cubicBezTo>
                    <a:pt x="1368" y="741"/>
                    <a:pt x="1368" y="741"/>
                    <a:pt x="1368" y="741"/>
                  </a:cubicBezTo>
                  <a:cubicBezTo>
                    <a:pt x="1385" y="741"/>
                    <a:pt x="1399" y="727"/>
                    <a:pt x="1399" y="710"/>
                  </a:cubicBezTo>
                  <a:cubicBezTo>
                    <a:pt x="1399" y="692"/>
                    <a:pt x="1385" y="678"/>
                    <a:pt x="1368" y="678"/>
                  </a:cubicBezTo>
                  <a:cubicBezTo>
                    <a:pt x="1354" y="678"/>
                    <a:pt x="1354" y="678"/>
                    <a:pt x="1354" y="678"/>
                  </a:cubicBezTo>
                  <a:cubicBezTo>
                    <a:pt x="1353" y="404"/>
                    <a:pt x="1137" y="175"/>
                    <a:pt x="848" y="115"/>
                  </a:cubicBezTo>
                  <a:cubicBezTo>
                    <a:pt x="851" y="109"/>
                    <a:pt x="852" y="101"/>
                    <a:pt x="852" y="94"/>
                  </a:cubicBezTo>
                  <a:cubicBezTo>
                    <a:pt x="852" y="42"/>
                    <a:pt x="810" y="0"/>
                    <a:pt x="758" y="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589" y="0"/>
                    <a:pt x="547" y="42"/>
                    <a:pt x="547" y="94"/>
                  </a:cubicBezTo>
                  <a:cubicBezTo>
                    <a:pt x="547" y="101"/>
                    <a:pt x="548" y="109"/>
                    <a:pt x="551" y="115"/>
                  </a:cubicBezTo>
                  <a:cubicBezTo>
                    <a:pt x="262" y="175"/>
                    <a:pt x="45" y="404"/>
                    <a:pt x="44" y="678"/>
                  </a:cubicBezTo>
                  <a:cubicBezTo>
                    <a:pt x="31" y="678"/>
                    <a:pt x="31" y="678"/>
                    <a:pt x="31" y="678"/>
                  </a:cubicBezTo>
                  <a:cubicBezTo>
                    <a:pt x="14" y="678"/>
                    <a:pt x="0" y="692"/>
                    <a:pt x="0" y="710"/>
                  </a:cubicBezTo>
                  <a:cubicBezTo>
                    <a:pt x="0" y="727"/>
                    <a:pt x="14" y="741"/>
                    <a:pt x="31" y="741"/>
                  </a:cubicBezTo>
                  <a:close/>
                  <a:moveTo>
                    <a:pt x="641" y="63"/>
                  </a:moveTo>
                  <a:cubicBezTo>
                    <a:pt x="758" y="63"/>
                    <a:pt x="758" y="63"/>
                    <a:pt x="758" y="63"/>
                  </a:cubicBezTo>
                  <a:cubicBezTo>
                    <a:pt x="775" y="63"/>
                    <a:pt x="788" y="77"/>
                    <a:pt x="788" y="94"/>
                  </a:cubicBezTo>
                  <a:cubicBezTo>
                    <a:pt x="788" y="96"/>
                    <a:pt x="786" y="98"/>
                    <a:pt x="784" y="98"/>
                  </a:cubicBezTo>
                  <a:cubicBezTo>
                    <a:pt x="615" y="98"/>
                    <a:pt x="615" y="98"/>
                    <a:pt x="615" y="98"/>
                  </a:cubicBezTo>
                  <a:cubicBezTo>
                    <a:pt x="612" y="98"/>
                    <a:pt x="610" y="96"/>
                    <a:pt x="610" y="94"/>
                  </a:cubicBezTo>
                  <a:cubicBezTo>
                    <a:pt x="610" y="77"/>
                    <a:pt x="624" y="63"/>
                    <a:pt x="641" y="63"/>
                  </a:cubicBezTo>
                  <a:close/>
                  <a:moveTo>
                    <a:pt x="699" y="163"/>
                  </a:moveTo>
                  <a:cubicBezTo>
                    <a:pt x="1025" y="163"/>
                    <a:pt x="1290" y="394"/>
                    <a:pt x="1291" y="678"/>
                  </a:cubicBezTo>
                  <a:cubicBezTo>
                    <a:pt x="108" y="678"/>
                    <a:pt x="108" y="678"/>
                    <a:pt x="108" y="678"/>
                  </a:cubicBezTo>
                  <a:cubicBezTo>
                    <a:pt x="109" y="394"/>
                    <a:pt x="374" y="163"/>
                    <a:pt x="69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0" name="Freeform 139">
              <a:extLst>
                <a:ext uri="{FF2B5EF4-FFF2-40B4-BE49-F238E27FC236}">
                  <a16:creationId xmlns:a16="http://schemas.microsoft.com/office/drawing/2014/main" id="{BF10AF49-2091-4767-B0CF-33A81223AF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488" y="3071813"/>
              <a:ext cx="873125" cy="328612"/>
            </a:xfrm>
            <a:custGeom>
              <a:avLst/>
              <a:gdLst>
                <a:gd name="T0" fmla="*/ 1577 w 1609"/>
                <a:gd name="T1" fmla="*/ 0 h 606"/>
                <a:gd name="T2" fmla="*/ 32 w 1609"/>
                <a:gd name="T3" fmla="*/ 0 h 606"/>
                <a:gd name="T4" fmla="*/ 0 w 1609"/>
                <a:gd name="T5" fmla="*/ 32 h 606"/>
                <a:gd name="T6" fmla="*/ 32 w 1609"/>
                <a:gd name="T7" fmla="*/ 64 h 606"/>
                <a:gd name="T8" fmla="*/ 417 w 1609"/>
                <a:gd name="T9" fmla="*/ 64 h 606"/>
                <a:gd name="T10" fmla="*/ 450 w 1609"/>
                <a:gd name="T11" fmla="*/ 116 h 606"/>
                <a:gd name="T12" fmla="*/ 643 w 1609"/>
                <a:gd name="T13" fmla="*/ 351 h 606"/>
                <a:gd name="T14" fmla="*/ 770 w 1609"/>
                <a:gd name="T15" fmla="*/ 443 h 606"/>
                <a:gd name="T16" fmla="*/ 1072 w 1609"/>
                <a:gd name="T17" fmla="*/ 599 h 606"/>
                <a:gd name="T18" fmla="*/ 1092 w 1609"/>
                <a:gd name="T19" fmla="*/ 606 h 606"/>
                <a:gd name="T20" fmla="*/ 1117 w 1609"/>
                <a:gd name="T21" fmla="*/ 593 h 606"/>
                <a:gd name="T22" fmla="*/ 1111 w 1609"/>
                <a:gd name="T23" fmla="*/ 549 h 606"/>
                <a:gd name="T24" fmla="*/ 791 w 1609"/>
                <a:gd name="T25" fmla="*/ 383 h 606"/>
                <a:gd name="T26" fmla="*/ 695 w 1609"/>
                <a:gd name="T27" fmla="*/ 315 h 606"/>
                <a:gd name="T28" fmla="*/ 490 w 1609"/>
                <a:gd name="T29" fmla="*/ 67 h 606"/>
                <a:gd name="T30" fmla="*/ 487 w 1609"/>
                <a:gd name="T31" fmla="*/ 65 h 606"/>
                <a:gd name="T32" fmla="*/ 534 w 1609"/>
                <a:gd name="T33" fmla="*/ 73 h 606"/>
                <a:gd name="T34" fmla="*/ 670 w 1609"/>
                <a:gd name="T35" fmla="*/ 170 h 606"/>
                <a:gd name="T36" fmla="*/ 917 w 1609"/>
                <a:gd name="T37" fmla="*/ 251 h 606"/>
                <a:gd name="T38" fmla="*/ 1054 w 1609"/>
                <a:gd name="T39" fmla="*/ 170 h 606"/>
                <a:gd name="T40" fmla="*/ 1076 w 1609"/>
                <a:gd name="T41" fmla="*/ 97 h 606"/>
                <a:gd name="T42" fmla="*/ 1094 w 1609"/>
                <a:gd name="T43" fmla="*/ 80 h 606"/>
                <a:gd name="T44" fmla="*/ 1116 w 1609"/>
                <a:gd name="T45" fmla="*/ 75 h 606"/>
                <a:gd name="T46" fmla="*/ 1115 w 1609"/>
                <a:gd name="T47" fmla="*/ 77 h 606"/>
                <a:gd name="T48" fmla="*/ 1113 w 1609"/>
                <a:gd name="T49" fmla="*/ 83 h 606"/>
                <a:gd name="T50" fmla="*/ 1183 w 1609"/>
                <a:gd name="T51" fmla="*/ 425 h 606"/>
                <a:gd name="T52" fmla="*/ 1227 w 1609"/>
                <a:gd name="T53" fmla="*/ 418 h 606"/>
                <a:gd name="T54" fmla="*/ 1220 w 1609"/>
                <a:gd name="T55" fmla="*/ 374 h 606"/>
                <a:gd name="T56" fmla="*/ 1174 w 1609"/>
                <a:gd name="T57" fmla="*/ 103 h 606"/>
                <a:gd name="T58" fmla="*/ 1181 w 1609"/>
                <a:gd name="T59" fmla="*/ 64 h 606"/>
                <a:gd name="T60" fmla="*/ 1577 w 1609"/>
                <a:gd name="T61" fmla="*/ 64 h 606"/>
                <a:gd name="T62" fmla="*/ 1609 w 1609"/>
                <a:gd name="T63" fmla="*/ 32 h 606"/>
                <a:gd name="T64" fmla="*/ 1577 w 1609"/>
                <a:gd name="T65" fmla="*/ 0 h 606"/>
                <a:gd name="T66" fmla="*/ 1014 w 1609"/>
                <a:gd name="T67" fmla="*/ 84 h 606"/>
                <a:gd name="T68" fmla="*/ 1013 w 1609"/>
                <a:gd name="T69" fmla="*/ 90 h 606"/>
                <a:gd name="T70" fmla="*/ 917 w 1609"/>
                <a:gd name="T71" fmla="*/ 188 h 606"/>
                <a:gd name="T72" fmla="*/ 707 w 1609"/>
                <a:gd name="T73" fmla="*/ 119 h 606"/>
                <a:gd name="T74" fmla="*/ 632 w 1609"/>
                <a:gd name="T75" fmla="*/ 64 h 606"/>
                <a:gd name="T76" fmla="*/ 1022 w 1609"/>
                <a:gd name="T77" fmla="*/ 64 h 606"/>
                <a:gd name="T78" fmla="*/ 1014 w 1609"/>
                <a:gd name="T79" fmla="*/ 8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9" h="606">
                  <a:moveTo>
                    <a:pt x="1577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18" y="79"/>
                    <a:pt x="426" y="97"/>
                    <a:pt x="450" y="116"/>
                  </a:cubicBezTo>
                  <a:cubicBezTo>
                    <a:pt x="510" y="165"/>
                    <a:pt x="579" y="259"/>
                    <a:pt x="643" y="351"/>
                  </a:cubicBezTo>
                  <a:cubicBezTo>
                    <a:pt x="672" y="392"/>
                    <a:pt x="716" y="423"/>
                    <a:pt x="770" y="443"/>
                  </a:cubicBezTo>
                  <a:cubicBezTo>
                    <a:pt x="890" y="486"/>
                    <a:pt x="992" y="539"/>
                    <a:pt x="1072" y="599"/>
                  </a:cubicBezTo>
                  <a:cubicBezTo>
                    <a:pt x="1078" y="604"/>
                    <a:pt x="1085" y="606"/>
                    <a:pt x="1092" y="606"/>
                  </a:cubicBezTo>
                  <a:cubicBezTo>
                    <a:pt x="1101" y="606"/>
                    <a:pt x="1111" y="601"/>
                    <a:pt x="1117" y="593"/>
                  </a:cubicBezTo>
                  <a:cubicBezTo>
                    <a:pt x="1127" y="579"/>
                    <a:pt x="1125" y="559"/>
                    <a:pt x="1111" y="549"/>
                  </a:cubicBezTo>
                  <a:cubicBezTo>
                    <a:pt x="1025" y="484"/>
                    <a:pt x="918" y="428"/>
                    <a:pt x="791" y="383"/>
                  </a:cubicBezTo>
                  <a:cubicBezTo>
                    <a:pt x="750" y="368"/>
                    <a:pt x="716" y="344"/>
                    <a:pt x="695" y="315"/>
                  </a:cubicBezTo>
                  <a:cubicBezTo>
                    <a:pt x="628" y="219"/>
                    <a:pt x="556" y="121"/>
                    <a:pt x="490" y="67"/>
                  </a:cubicBezTo>
                  <a:cubicBezTo>
                    <a:pt x="489" y="66"/>
                    <a:pt x="488" y="66"/>
                    <a:pt x="487" y="65"/>
                  </a:cubicBezTo>
                  <a:cubicBezTo>
                    <a:pt x="500" y="63"/>
                    <a:pt x="521" y="63"/>
                    <a:pt x="534" y="73"/>
                  </a:cubicBezTo>
                  <a:cubicBezTo>
                    <a:pt x="580" y="103"/>
                    <a:pt x="669" y="169"/>
                    <a:pt x="670" y="170"/>
                  </a:cubicBezTo>
                  <a:cubicBezTo>
                    <a:pt x="675" y="173"/>
                    <a:pt x="787" y="251"/>
                    <a:pt x="917" y="251"/>
                  </a:cubicBezTo>
                  <a:cubicBezTo>
                    <a:pt x="995" y="251"/>
                    <a:pt x="1035" y="207"/>
                    <a:pt x="1054" y="170"/>
                  </a:cubicBezTo>
                  <a:cubicBezTo>
                    <a:pt x="1071" y="139"/>
                    <a:pt x="1075" y="108"/>
                    <a:pt x="1076" y="97"/>
                  </a:cubicBezTo>
                  <a:cubicBezTo>
                    <a:pt x="1079" y="88"/>
                    <a:pt x="1090" y="82"/>
                    <a:pt x="1094" y="80"/>
                  </a:cubicBezTo>
                  <a:cubicBezTo>
                    <a:pt x="1103" y="76"/>
                    <a:pt x="1111" y="75"/>
                    <a:pt x="1116" y="75"/>
                  </a:cubicBezTo>
                  <a:cubicBezTo>
                    <a:pt x="1116" y="76"/>
                    <a:pt x="1116" y="76"/>
                    <a:pt x="1115" y="77"/>
                  </a:cubicBezTo>
                  <a:cubicBezTo>
                    <a:pt x="1115" y="79"/>
                    <a:pt x="1114" y="81"/>
                    <a:pt x="1113" y="83"/>
                  </a:cubicBezTo>
                  <a:cubicBezTo>
                    <a:pt x="1063" y="261"/>
                    <a:pt x="1081" y="350"/>
                    <a:pt x="1183" y="425"/>
                  </a:cubicBezTo>
                  <a:cubicBezTo>
                    <a:pt x="1197" y="435"/>
                    <a:pt x="1217" y="432"/>
                    <a:pt x="1227" y="418"/>
                  </a:cubicBezTo>
                  <a:cubicBezTo>
                    <a:pt x="1237" y="404"/>
                    <a:pt x="1234" y="384"/>
                    <a:pt x="1220" y="374"/>
                  </a:cubicBezTo>
                  <a:cubicBezTo>
                    <a:pt x="1151" y="323"/>
                    <a:pt x="1127" y="269"/>
                    <a:pt x="1174" y="103"/>
                  </a:cubicBezTo>
                  <a:cubicBezTo>
                    <a:pt x="1181" y="87"/>
                    <a:pt x="1182" y="74"/>
                    <a:pt x="1181" y="64"/>
                  </a:cubicBezTo>
                  <a:cubicBezTo>
                    <a:pt x="1577" y="64"/>
                    <a:pt x="1577" y="64"/>
                    <a:pt x="1577" y="64"/>
                  </a:cubicBezTo>
                  <a:cubicBezTo>
                    <a:pt x="1595" y="64"/>
                    <a:pt x="1609" y="50"/>
                    <a:pt x="1609" y="32"/>
                  </a:cubicBezTo>
                  <a:cubicBezTo>
                    <a:pt x="1609" y="15"/>
                    <a:pt x="1595" y="0"/>
                    <a:pt x="1577" y="0"/>
                  </a:cubicBezTo>
                  <a:close/>
                  <a:moveTo>
                    <a:pt x="1014" y="84"/>
                  </a:moveTo>
                  <a:cubicBezTo>
                    <a:pt x="1014" y="86"/>
                    <a:pt x="1013" y="88"/>
                    <a:pt x="1013" y="90"/>
                  </a:cubicBezTo>
                  <a:cubicBezTo>
                    <a:pt x="1013" y="100"/>
                    <a:pt x="1004" y="188"/>
                    <a:pt x="917" y="188"/>
                  </a:cubicBezTo>
                  <a:cubicBezTo>
                    <a:pt x="808" y="188"/>
                    <a:pt x="708" y="119"/>
                    <a:pt x="707" y="119"/>
                  </a:cubicBezTo>
                  <a:cubicBezTo>
                    <a:pt x="705" y="117"/>
                    <a:pt x="670" y="91"/>
                    <a:pt x="632" y="64"/>
                  </a:cubicBezTo>
                  <a:cubicBezTo>
                    <a:pt x="1022" y="64"/>
                    <a:pt x="1022" y="64"/>
                    <a:pt x="1022" y="64"/>
                  </a:cubicBezTo>
                  <a:cubicBezTo>
                    <a:pt x="1018" y="70"/>
                    <a:pt x="1016" y="77"/>
                    <a:pt x="101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  <p:sp>
          <p:nvSpPr>
            <p:cNvPr id="31" name="Freeform 140">
              <a:extLst>
                <a:ext uri="{FF2B5EF4-FFF2-40B4-BE49-F238E27FC236}">
                  <a16:creationId xmlns:a16="http://schemas.microsoft.com/office/drawing/2014/main" id="{BB3BE386-BFC8-421D-A66D-0AB9C4984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500" y="3267075"/>
              <a:ext cx="198437" cy="207962"/>
            </a:xfrm>
            <a:custGeom>
              <a:avLst/>
              <a:gdLst>
                <a:gd name="T0" fmla="*/ 345 w 366"/>
                <a:gd name="T1" fmla="*/ 70 h 382"/>
                <a:gd name="T2" fmla="*/ 205 w 366"/>
                <a:gd name="T3" fmla="*/ 7 h 382"/>
                <a:gd name="T4" fmla="*/ 165 w 366"/>
                <a:gd name="T5" fmla="*/ 20 h 382"/>
                <a:gd name="T6" fmla="*/ 9 w 366"/>
                <a:gd name="T7" fmla="*/ 282 h 382"/>
                <a:gd name="T8" fmla="*/ 19 w 366"/>
                <a:gd name="T9" fmla="*/ 325 h 382"/>
                <a:gd name="T10" fmla="*/ 99 w 366"/>
                <a:gd name="T11" fmla="*/ 377 h 382"/>
                <a:gd name="T12" fmla="*/ 116 w 366"/>
                <a:gd name="T13" fmla="*/ 382 h 382"/>
                <a:gd name="T14" fmla="*/ 140 w 366"/>
                <a:gd name="T15" fmla="*/ 371 h 382"/>
                <a:gd name="T16" fmla="*/ 356 w 366"/>
                <a:gd name="T17" fmla="*/ 120 h 382"/>
                <a:gd name="T18" fmla="*/ 363 w 366"/>
                <a:gd name="T19" fmla="*/ 92 h 382"/>
                <a:gd name="T20" fmla="*/ 345 w 366"/>
                <a:gd name="T21" fmla="*/ 70 h 382"/>
                <a:gd name="T22" fmla="*/ 110 w 366"/>
                <a:gd name="T23" fmla="*/ 309 h 382"/>
                <a:gd name="T24" fmla="*/ 79 w 366"/>
                <a:gd name="T25" fmla="*/ 289 h 382"/>
                <a:gd name="T26" fmla="*/ 205 w 366"/>
                <a:gd name="T27" fmla="*/ 76 h 382"/>
                <a:gd name="T28" fmla="*/ 281 w 366"/>
                <a:gd name="T29" fmla="*/ 111 h 382"/>
                <a:gd name="T30" fmla="*/ 110 w 366"/>
                <a:gd name="T31" fmla="*/ 30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82">
                  <a:moveTo>
                    <a:pt x="345" y="70"/>
                  </a:moveTo>
                  <a:cubicBezTo>
                    <a:pt x="205" y="7"/>
                    <a:pt x="205" y="7"/>
                    <a:pt x="205" y="7"/>
                  </a:cubicBezTo>
                  <a:cubicBezTo>
                    <a:pt x="190" y="0"/>
                    <a:pt x="173" y="6"/>
                    <a:pt x="165" y="20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0" y="297"/>
                    <a:pt x="5" y="316"/>
                    <a:pt x="19" y="325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4" y="381"/>
                    <a:pt x="110" y="382"/>
                    <a:pt x="116" y="382"/>
                  </a:cubicBezTo>
                  <a:cubicBezTo>
                    <a:pt x="125" y="382"/>
                    <a:pt x="134" y="378"/>
                    <a:pt x="140" y="371"/>
                  </a:cubicBezTo>
                  <a:cubicBezTo>
                    <a:pt x="356" y="120"/>
                    <a:pt x="356" y="120"/>
                    <a:pt x="356" y="120"/>
                  </a:cubicBezTo>
                  <a:cubicBezTo>
                    <a:pt x="363" y="112"/>
                    <a:pt x="366" y="102"/>
                    <a:pt x="363" y="92"/>
                  </a:cubicBezTo>
                  <a:cubicBezTo>
                    <a:pt x="361" y="83"/>
                    <a:pt x="355" y="74"/>
                    <a:pt x="345" y="70"/>
                  </a:cubicBezTo>
                  <a:close/>
                  <a:moveTo>
                    <a:pt x="110" y="309"/>
                  </a:moveTo>
                  <a:cubicBezTo>
                    <a:pt x="79" y="289"/>
                    <a:pt x="79" y="289"/>
                    <a:pt x="79" y="289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81" y="111"/>
                    <a:pt x="281" y="111"/>
                    <a:pt x="281" y="111"/>
                  </a:cubicBezTo>
                  <a:lnTo>
                    <a:pt x="110" y="3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AU" sz="7200"/>
            </a:p>
          </p:txBody>
        </p:sp>
      </p:grpSp>
    </p:spTree>
    <p:extLst>
      <p:ext uri="{BB962C8B-B14F-4D97-AF65-F5344CB8AC3E}">
        <p14:creationId xmlns:p14="http://schemas.microsoft.com/office/powerpoint/2010/main" val="7220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  <p:bldP spid="8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ED3A-61F3-450A-AA05-DA3DFADE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171" y="5910582"/>
            <a:ext cx="15625209" cy="4775200"/>
          </a:xfrm>
        </p:spPr>
        <p:txBody>
          <a:bodyPr/>
          <a:lstStyle/>
          <a:p>
            <a:r>
              <a:rPr lang="en-AU"/>
              <a:t>Student Accommodation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1C0B5-7A9D-4A2F-A931-6ACF993D8AD4}"/>
              </a:ext>
            </a:extLst>
          </p:cNvPr>
          <p:cNvSpPr/>
          <p:nvPr/>
        </p:nvSpPr>
        <p:spPr>
          <a:xfrm>
            <a:off x="4009292" y="11095892"/>
            <a:ext cx="6137031" cy="2004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CFDBBE2-98AC-4E1E-AD8E-544A4E93E9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50" y="10685782"/>
            <a:ext cx="4522948" cy="196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choose UTS Insearch">
            <a:extLst>
              <a:ext uri="{FF2B5EF4-FFF2-40B4-BE49-F238E27FC236}">
                <a16:creationId xmlns:a16="http://schemas.microsoft.com/office/drawing/2014/main" id="{2B68CC20-382C-4470-9409-38A359AB9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1" r="24432"/>
          <a:stretch/>
        </p:blipFill>
        <p:spPr bwMode="auto">
          <a:xfrm>
            <a:off x="12691906" y="10"/>
            <a:ext cx="12625478" cy="1371598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39C8ED-DA17-423D-AD6B-41783C190BE6}"/>
              </a:ext>
            </a:extLst>
          </p:cNvPr>
          <p:cNvSpPr/>
          <p:nvPr/>
        </p:nvSpPr>
        <p:spPr>
          <a:xfrm>
            <a:off x="12691906" y="0"/>
            <a:ext cx="12625478" cy="1371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39EC4F-654C-41FC-AD7F-A61AE8A4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027" y="3288294"/>
            <a:ext cx="21944172" cy="835024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F4BEB"/>
                </a:solidFill>
              </a:rPr>
              <a:t>Accommodation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D31AA99-D838-4566-91DE-FAEC1339F376}"/>
              </a:ext>
            </a:extLst>
          </p:cNvPr>
          <p:cNvSpPr txBox="1">
            <a:spLocks/>
          </p:cNvSpPr>
          <p:nvPr/>
        </p:nvSpPr>
        <p:spPr>
          <a:xfrm>
            <a:off x="1310554" y="6630467"/>
            <a:ext cx="21256838" cy="5256733"/>
          </a:xfrm>
          <a:prstGeom prst="rect">
            <a:avLst/>
          </a:prstGeom>
        </p:spPr>
        <p:txBody>
          <a:bodyPr vert="horz" wrap="none" lIns="0" tIns="0" rIns="0" bIns="0" numCol="2" spcCol="720000" rtlCol="0" anchor="t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25400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2305"/>
              </a:buClr>
              <a:buFont typeface="Arial" panose="020B0604020202020204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4875" indent="-2857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6500" indent="-349250" algn="l" defTabSz="1828709" rtl="0" eaLnBrk="1" latinLnBrk="0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75" lvl="2" indent="-571500"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Homestay with local families </a:t>
            </a: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UTS College Student Residential Accommodation - </a:t>
            </a:r>
            <a:r>
              <a:rPr lang="en-AU" b="1" dirty="0"/>
              <a:t>Urbanest</a:t>
            </a:r>
            <a:r>
              <a:rPr lang="en-AU" dirty="0"/>
              <a:t> Darling Square and Darling House</a:t>
            </a: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Special Host arrangements</a:t>
            </a:r>
            <a:endParaRPr lang="en-AU" dirty="0">
              <a:cs typeface="Arial"/>
            </a:endParaRP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</a:pPr>
            <a:r>
              <a:rPr lang="en-AU" dirty="0"/>
              <a:t>Department of Home Affairs approved arrangement</a:t>
            </a:r>
            <a:endParaRPr lang="en-AU" dirty="0"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0F4BEB"/>
              </a:buClr>
            </a:pPr>
            <a:endParaRPr lang="en-AU" dirty="0"/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0F4BEB"/>
              </a:buClr>
            </a:pPr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3ED75D-EA43-344B-AA5A-9C2123E53EC6}"/>
              </a:ext>
            </a:extLst>
          </p:cNvPr>
          <p:cNvSpPr/>
          <p:nvPr/>
        </p:nvSpPr>
        <p:spPr>
          <a:xfrm>
            <a:off x="7346327" y="4123318"/>
            <a:ext cx="5345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800" dirty="0">
                <a:solidFill>
                  <a:srgbClr val="0F4BEB"/>
                </a:solidFill>
              </a:rPr>
              <a:t>options</a:t>
            </a:r>
            <a:endParaRPr lang="en-US" sz="8800" dirty="0">
              <a:solidFill>
                <a:srgbClr val="0F4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omestaynetwork.org/wp-content/uploads/2016/06/1b.jpg">
            <a:extLst>
              <a:ext uri="{FF2B5EF4-FFF2-40B4-BE49-F238E27FC236}">
                <a16:creationId xmlns:a16="http://schemas.microsoft.com/office/drawing/2014/main" id="{13DEC3BD-DF5A-42FF-93BE-4987BB51A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27547"/>
          <a:stretch/>
        </p:blipFill>
        <p:spPr bwMode="auto">
          <a:xfrm>
            <a:off x="335281" y="-288930"/>
            <a:ext cx="5468688" cy="54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homestaynetwork.org/wp-content/uploads/2016/06/3b-2.jpg">
            <a:extLst>
              <a:ext uri="{FF2B5EF4-FFF2-40B4-BE49-F238E27FC236}">
                <a16:creationId xmlns:a16="http://schemas.microsoft.com/office/drawing/2014/main" id="{3DC753D3-A9DF-4230-A5F1-229BD2D7A38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20" r="14711" b="-20"/>
          <a:stretch/>
        </p:blipFill>
        <p:spPr bwMode="auto">
          <a:xfrm>
            <a:off x="1277489" y="9566897"/>
            <a:ext cx="4526479" cy="43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A3D991-7D1A-2E43-B16D-027890DD11A9}"/>
              </a:ext>
            </a:extLst>
          </p:cNvPr>
          <p:cNvSpPr/>
          <p:nvPr/>
        </p:nvSpPr>
        <p:spPr>
          <a:xfrm>
            <a:off x="5803968" y="5179757"/>
            <a:ext cx="4387140" cy="4387140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DE2B1F-A499-F842-9F25-FE94FCEB2B96}"/>
              </a:ext>
            </a:extLst>
          </p:cNvPr>
          <p:cNvSpPr/>
          <p:nvPr/>
        </p:nvSpPr>
        <p:spPr>
          <a:xfrm>
            <a:off x="5803968" y="12855888"/>
            <a:ext cx="1042992" cy="1042992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835296-248F-9C42-BEEA-310FB122107F}"/>
              </a:ext>
            </a:extLst>
          </p:cNvPr>
          <p:cNvSpPr/>
          <p:nvPr/>
        </p:nvSpPr>
        <p:spPr>
          <a:xfrm>
            <a:off x="-917417" y="7371992"/>
            <a:ext cx="2194905" cy="2194905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F162B-58EA-2548-AE8A-2EDF45AB0B45}"/>
              </a:ext>
            </a:extLst>
          </p:cNvPr>
          <p:cNvSpPr/>
          <p:nvPr/>
        </p:nvSpPr>
        <p:spPr>
          <a:xfrm>
            <a:off x="19354801" y="-288930"/>
            <a:ext cx="3508624" cy="3508624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19DC8-ABF4-1842-BF83-F10EA38ED2D1}"/>
              </a:ext>
            </a:extLst>
          </p:cNvPr>
          <p:cNvSpPr/>
          <p:nvPr/>
        </p:nvSpPr>
        <p:spPr>
          <a:xfrm>
            <a:off x="22863425" y="3219694"/>
            <a:ext cx="1042992" cy="1042992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3C62C1-582F-6648-9494-1251E9014BB8}"/>
              </a:ext>
            </a:extLst>
          </p:cNvPr>
          <p:cNvSpPr txBox="1">
            <a:spLocks/>
          </p:cNvSpPr>
          <p:nvPr/>
        </p:nvSpPr>
        <p:spPr>
          <a:xfrm>
            <a:off x="10184847" y="2264797"/>
            <a:ext cx="9627154" cy="18759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rgbClr val="FF2305"/>
                </a:solidFill>
              </a:rPr>
              <a:t>Homestay?	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C9D29D6-0156-FE44-ADF9-BEC9E101C8C5}"/>
              </a:ext>
            </a:extLst>
          </p:cNvPr>
          <p:cNvSpPr txBox="1">
            <a:spLocks/>
          </p:cNvSpPr>
          <p:nvPr/>
        </p:nvSpPr>
        <p:spPr>
          <a:xfrm>
            <a:off x="10989977" y="6033197"/>
            <a:ext cx="23117143" cy="7284955"/>
          </a:xfrm>
          <a:prstGeom prst="rect">
            <a:avLst/>
          </a:prstGeom>
        </p:spPr>
        <p:txBody>
          <a:bodyPr vert="horz" lIns="0" tIns="0" rIns="0" bIns="0" numCol="2" spcCol="720000" rtlCol="0" anchor="t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75" lvl="2" indent="-57150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</a:pPr>
            <a:r>
              <a:rPr lang="en-AU" dirty="0"/>
              <a:t>A safe and friendly environment.</a:t>
            </a:r>
            <a:endParaRPr lang="en-AU" dirty="0">
              <a:cs typeface="Arial"/>
            </a:endParaRP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</a:pPr>
            <a:r>
              <a:rPr lang="en-AU" dirty="0"/>
              <a:t>Located in Sydney suburbs with the average travel time to campus 45 – 60 minutes.</a:t>
            </a:r>
            <a:endParaRPr lang="en-AU" dirty="0">
              <a:cs typeface="Arial"/>
            </a:endParaRP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</a:pPr>
            <a:r>
              <a:rPr lang="en-AU" dirty="0"/>
              <a:t>Single room – bed, desk, lamp and chair along with internet access and meals.</a:t>
            </a:r>
            <a:endParaRPr lang="en-AU" dirty="0">
              <a:cs typeface="Arial"/>
            </a:endParaRPr>
          </a:p>
          <a:p>
            <a:pPr marL="1158875" lvl="2" indent="-571500">
              <a:spcBef>
                <a:spcPts val="0"/>
              </a:spcBef>
              <a:spcAft>
                <a:spcPts val="2400"/>
              </a:spcAft>
              <a:buClr>
                <a:srgbClr val="FF2305"/>
              </a:buClr>
            </a:pPr>
            <a:r>
              <a:rPr lang="en-AU" dirty="0"/>
              <a:t>A great opportunity to practice English and learn about Australian culture.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4B822CA-0E67-6F46-A235-3FB413FDC9A5}"/>
              </a:ext>
            </a:extLst>
          </p:cNvPr>
          <p:cNvSpPr txBox="1">
            <a:spLocks/>
          </p:cNvSpPr>
          <p:nvPr/>
        </p:nvSpPr>
        <p:spPr>
          <a:xfrm>
            <a:off x="8843728" y="1267125"/>
            <a:ext cx="9627154" cy="18759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rgbClr val="FF2305"/>
                </a:solidFill>
              </a:rPr>
              <a:t>What is</a:t>
            </a:r>
          </a:p>
        </p:txBody>
      </p:sp>
    </p:spTree>
    <p:extLst>
      <p:ext uri="{BB962C8B-B14F-4D97-AF65-F5344CB8AC3E}">
        <p14:creationId xmlns:p14="http://schemas.microsoft.com/office/powerpoint/2010/main" val="40307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E7727A-182A-7A43-8D45-8575CE83BEBE}"/>
              </a:ext>
            </a:extLst>
          </p:cNvPr>
          <p:cNvSpPr/>
          <p:nvPr/>
        </p:nvSpPr>
        <p:spPr>
          <a:xfrm>
            <a:off x="18561046" y="5892229"/>
            <a:ext cx="4264398" cy="4264398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CFFC94-93E9-439E-B813-CDE82A6AA77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6667" r="16667"/>
          <a:stretch>
            <a:fillRect/>
          </a:stretch>
        </p:blipFill>
        <p:spPr>
          <a:xfrm>
            <a:off x="19007138" y="7387569"/>
            <a:ext cx="5375275" cy="53752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1C947C-C61D-41EC-B523-0E29477A0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3947" y="1835874"/>
            <a:ext cx="9077099" cy="1140207"/>
          </a:xfrm>
        </p:spPr>
        <p:txBody>
          <a:bodyPr/>
          <a:lstStyle/>
          <a:p>
            <a:r>
              <a:rPr lang="en-AU" sz="8800" dirty="0"/>
              <a:t>Urbanest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31B183AA-F334-45A6-A233-F2850B47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8805"/>
          <a:stretch/>
        </p:blipFill>
        <p:spPr bwMode="auto">
          <a:xfrm>
            <a:off x="-216284" y="0"/>
            <a:ext cx="8467012" cy="137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4C824-F9B3-4A0D-A167-A66747496DBE}"/>
              </a:ext>
            </a:extLst>
          </p:cNvPr>
          <p:cNvSpPr txBox="1"/>
          <p:nvPr/>
        </p:nvSpPr>
        <p:spPr>
          <a:xfrm>
            <a:off x="8696820" y="3823278"/>
            <a:ext cx="941813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b="1" dirty="0" err="1"/>
              <a:t>Urbanest</a:t>
            </a:r>
            <a:r>
              <a:rPr lang="en-US" sz="4000" dirty="0"/>
              <a:t> is one of Australia’s largest providers of student accommodation.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Located just a short walk from the UTS College Blue Building.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b="1" dirty="0" err="1"/>
              <a:t>Urbanest</a:t>
            </a:r>
            <a:r>
              <a:rPr lang="en-US" sz="4000" dirty="0"/>
              <a:t> Darling Square (meals not included) and Darling House (meals included) give you the perfect combination of convenience and flexibility.</a:t>
            </a:r>
          </a:p>
          <a:p>
            <a:pPr marL="571500" indent="-571500">
              <a:spcAft>
                <a:spcPts val="2400"/>
              </a:spcAft>
              <a:buClr>
                <a:srgbClr val="FF2305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Ultra-modern facilities including study areas, collaboration zones and social spaces to connect with friends.</a:t>
            </a:r>
            <a:endParaRPr lang="en-AU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EAC11-0CE0-524F-B1ED-0D5F3B9BE5AC}"/>
              </a:ext>
            </a:extLst>
          </p:cNvPr>
          <p:cNvSpPr/>
          <p:nvPr/>
        </p:nvSpPr>
        <p:spPr>
          <a:xfrm>
            <a:off x="22162476" y="3493530"/>
            <a:ext cx="1204016" cy="1204016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C5EDB-4923-794C-B073-B3D033920395}"/>
              </a:ext>
            </a:extLst>
          </p:cNvPr>
          <p:cNvSpPr/>
          <p:nvPr/>
        </p:nvSpPr>
        <p:spPr>
          <a:xfrm>
            <a:off x="7871766" y="-344333"/>
            <a:ext cx="1204016" cy="1204016"/>
          </a:xfrm>
          <a:prstGeom prst="rect">
            <a:avLst/>
          </a:prstGeom>
          <a:solidFill>
            <a:srgbClr val="FF2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8106C56-28B3-6148-AFD2-9C14890F9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t="32310" r="21679" b="8556"/>
          <a:stretch/>
        </p:blipFill>
        <p:spPr>
          <a:xfrm>
            <a:off x="-783771" y="-261257"/>
            <a:ext cx="25439914" cy="14238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CDAF28-8656-3C44-B1F9-87660B2E50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-2350618" y="3998204"/>
            <a:ext cx="25369989" cy="1034627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E23DD-DFE5-4BC7-9FBD-3A44377E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585" y="557681"/>
            <a:ext cx="21944172" cy="835024"/>
          </a:xfrm>
        </p:spPr>
        <p:txBody>
          <a:bodyPr>
            <a:normAutofit fontScale="90000"/>
          </a:bodyPr>
          <a:lstStyle/>
          <a:p>
            <a:r>
              <a:rPr lang="en-AU" dirty="0"/>
              <a:t>UTS College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E1EFA-CB98-415D-B5AA-7732E73254C4}"/>
              </a:ext>
            </a:extLst>
          </p:cNvPr>
          <p:cNvSpPr txBox="1"/>
          <p:nvPr/>
        </p:nvSpPr>
        <p:spPr>
          <a:xfrm>
            <a:off x="7336079" y="2904056"/>
            <a:ext cx="10298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UTS College arranges your accommodation with the assistance of our four providers: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167F2B-3BE8-674E-B137-6DBFE1540571}"/>
              </a:ext>
            </a:extLst>
          </p:cNvPr>
          <p:cNvGrpSpPr/>
          <p:nvPr/>
        </p:nvGrpSpPr>
        <p:grpSpPr>
          <a:xfrm>
            <a:off x="397305" y="5952256"/>
            <a:ext cx="4720353" cy="5064713"/>
            <a:chOff x="506160" y="5952256"/>
            <a:chExt cx="4720353" cy="5064713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2E5354F-D251-47E8-91CA-1DF35C7C2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06160" y="5952256"/>
              <a:ext cx="4720353" cy="2499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9FE47B7-46FD-4579-B4CD-C1ECFB87D923}"/>
                </a:ext>
              </a:extLst>
            </p:cNvPr>
            <p:cNvSpPr/>
            <p:nvPr/>
          </p:nvSpPr>
          <p:spPr>
            <a:xfrm>
              <a:off x="506160" y="9262643"/>
              <a:ext cx="461442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a typeface="+mn-lt"/>
                  <a:cs typeface="+mn-lt"/>
                </a:rPr>
                <a:t>Australia Homestay Network</a:t>
              </a:r>
              <a:endParaRPr lang="en-US" dirty="0">
                <a:ea typeface="+mn-lt"/>
                <a:cs typeface="+mn-lt"/>
              </a:endParaRPr>
            </a:p>
            <a:p>
              <a:pPr algn="ctr"/>
              <a:r>
                <a:rPr lang="en-US" dirty="0">
                  <a:ea typeface="+mn-lt"/>
                  <a:cs typeface="+mn-lt"/>
                </a:rPr>
                <a:t>1300 024 628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99DC57-25E9-4644-9002-39B9A9F1B0EE}"/>
              </a:ext>
            </a:extLst>
          </p:cNvPr>
          <p:cNvGrpSpPr/>
          <p:nvPr/>
        </p:nvGrpSpPr>
        <p:grpSpPr>
          <a:xfrm>
            <a:off x="6151585" y="7468018"/>
            <a:ext cx="4351970" cy="5428429"/>
            <a:chOff x="6151585" y="7468018"/>
            <a:chExt cx="4351970" cy="5428429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4B24C3E-EE0F-4EA3-90E0-BE044B9D5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734182" y="7468018"/>
              <a:ext cx="3186777" cy="318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A847A6-6A13-411A-8A0F-C4CEBB6EA20C}"/>
                </a:ext>
              </a:extLst>
            </p:cNvPr>
            <p:cNvSpPr/>
            <p:nvPr/>
          </p:nvSpPr>
          <p:spPr>
            <a:xfrm>
              <a:off x="6151585" y="11142121"/>
              <a:ext cx="435197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a typeface="+mn-lt"/>
                  <a:cs typeface="+mn-lt"/>
                </a:rPr>
                <a:t>Global Experience </a:t>
              </a:r>
              <a:endParaRPr lang="en-US" dirty="0">
                <a:ea typeface="+mn-lt"/>
                <a:cs typeface="+mn-lt"/>
              </a:endParaRPr>
            </a:p>
            <a:p>
              <a:pPr algn="ctr"/>
              <a:r>
                <a:rPr lang="en-US" dirty="0">
                  <a:ea typeface="+mn-lt"/>
                  <a:cs typeface="+mn-lt"/>
                </a:rPr>
                <a:t>02 9264 4022</a:t>
              </a:r>
            </a:p>
            <a:p>
              <a:pPr algn="ctr"/>
              <a:r>
                <a:rPr lang="en-US" dirty="0">
                  <a:ea typeface="+mn-lt"/>
                  <a:cs typeface="+mn-lt"/>
                </a:rPr>
                <a:t>0430 008 448</a:t>
              </a:r>
              <a:endParaRPr lang="en-US" dirty="0"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94E17-50C9-1846-B43B-8D33FB463443}"/>
              </a:ext>
            </a:extLst>
          </p:cNvPr>
          <p:cNvGrpSpPr/>
          <p:nvPr/>
        </p:nvGrpSpPr>
        <p:grpSpPr>
          <a:xfrm>
            <a:off x="10844156" y="6614017"/>
            <a:ext cx="5730996" cy="4754656"/>
            <a:chOff x="10844156" y="6614017"/>
            <a:chExt cx="5730996" cy="47546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C2B198F-AAE0-2042-AC6D-E2883D254BC8}"/>
                </a:ext>
              </a:extLst>
            </p:cNvPr>
            <p:cNvGrpSpPr/>
            <p:nvPr/>
          </p:nvGrpSpPr>
          <p:grpSpPr>
            <a:xfrm>
              <a:off x="10844156" y="6614017"/>
              <a:ext cx="5730996" cy="2493232"/>
              <a:chOff x="10230450" y="6451962"/>
              <a:chExt cx="5730996" cy="2493232"/>
            </a:xfrm>
          </p:grpSpPr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id="{DAC37A90-E33A-4E3A-BF9D-25157D6612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10383930" y="6451962"/>
                <a:ext cx="5424036" cy="1772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308F23-823B-4394-BE71-6D7431920A35}"/>
                  </a:ext>
                </a:extLst>
              </p:cNvPr>
              <p:cNvSpPr txBox="1"/>
              <p:nvPr/>
            </p:nvSpPr>
            <p:spPr>
              <a:xfrm>
                <a:off x="10230450" y="8175753"/>
                <a:ext cx="57309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44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Homestay Australia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E96F93-F4CB-4A67-B8DC-4B33FC646A84}"/>
                </a:ext>
              </a:extLst>
            </p:cNvPr>
            <p:cNvSpPr/>
            <p:nvPr/>
          </p:nvSpPr>
          <p:spPr>
            <a:xfrm>
              <a:off x="11363641" y="9614347"/>
              <a:ext cx="46920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cs typeface="Arial"/>
                </a:rPr>
                <a:t>Homestay Australia </a:t>
              </a:r>
              <a:endParaRPr lang="en-US" dirty="0">
                <a:cs typeface="Arial"/>
              </a:endParaRPr>
            </a:p>
            <a:p>
              <a:pPr algn="ctr"/>
              <a:r>
                <a:rPr lang="en-US" dirty="0">
                  <a:cs typeface="Arial"/>
                </a:rPr>
                <a:t>Stefan Morgan </a:t>
              </a:r>
            </a:p>
            <a:p>
              <a:pPr algn="ctr"/>
              <a:r>
                <a:rPr lang="en-US" dirty="0">
                  <a:cs typeface="Arial"/>
                </a:rPr>
                <a:t>0400 468 658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25E3BA-977F-8044-85EB-F6CBA0E6AC48}"/>
              </a:ext>
            </a:extLst>
          </p:cNvPr>
          <p:cNvGrpSpPr/>
          <p:nvPr/>
        </p:nvGrpSpPr>
        <p:grpSpPr>
          <a:xfrm>
            <a:off x="16915754" y="6375625"/>
            <a:ext cx="5424036" cy="3547232"/>
            <a:chOff x="16915754" y="6375625"/>
            <a:chExt cx="5424036" cy="35472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E69132-7081-4065-BA45-4C3F5A757DDA}"/>
                </a:ext>
              </a:extLst>
            </p:cNvPr>
            <p:cNvSpPr/>
            <p:nvPr/>
          </p:nvSpPr>
          <p:spPr>
            <a:xfrm>
              <a:off x="16915754" y="8722528"/>
              <a:ext cx="54240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cs typeface="Arial"/>
                </a:rPr>
                <a:t>Urbanest</a:t>
              </a:r>
              <a:endParaRPr lang="en-US" b="1" dirty="0">
                <a:cs typeface="Arial"/>
              </a:endParaRPr>
            </a:p>
            <a:p>
              <a:pPr algn="ctr"/>
              <a:r>
                <a:rPr lang="en-US" dirty="0">
                  <a:cs typeface="Arial"/>
                </a:rPr>
                <a:t>0410 318 466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5441777-3B59-48D8-BC7B-B0FCC7841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7239108" y="6375625"/>
              <a:ext cx="4671392" cy="1866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434C563-0570-ED46-BE71-A12A5ABD4881}"/>
              </a:ext>
            </a:extLst>
          </p:cNvPr>
          <p:cNvSpPr/>
          <p:nvPr/>
        </p:nvSpPr>
        <p:spPr>
          <a:xfrm>
            <a:off x="7651122" y="1343248"/>
            <a:ext cx="131112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7200" dirty="0">
                <a:solidFill>
                  <a:schemeClr val="bg1"/>
                </a:solidFill>
              </a:rPr>
              <a:t>Accommodation Partners		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546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UTS_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4BEB"/>
      </a:accent1>
      <a:accent2>
        <a:srgbClr val="FF2305"/>
      </a:accent2>
      <a:accent3>
        <a:srgbClr val="323232"/>
      </a:accent3>
      <a:accent4>
        <a:srgbClr val="B2B2B2"/>
      </a:accent4>
      <a:accent5>
        <a:srgbClr val="EBEBEB"/>
      </a:accent5>
      <a:accent6>
        <a:srgbClr val="FF9600"/>
      </a:accent6>
      <a:hlink>
        <a:srgbClr val="09D369"/>
      </a:hlink>
      <a:folHlink>
        <a:srgbClr val="0F4B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d1163189-fd92-407c-a905-8fb9b1f5f3ed" xsi:nil="true"/>
    <Members xmlns="d1163189-fd92-407c-a905-8fb9b1f5f3ed">
      <UserInfo>
        <DisplayName/>
        <AccountId xsi:nil="true"/>
        <AccountType/>
      </UserInfo>
    </Members>
    <Member_Groups xmlns="d1163189-fd92-407c-a905-8fb9b1f5f3ed">
      <UserInfo>
        <DisplayName/>
        <AccountId xsi:nil="true"/>
        <AccountType/>
      </UserInfo>
    </Member_Groups>
    <NotebookType xmlns="d1163189-fd92-407c-a905-8fb9b1f5f3ed" xsi:nil="true"/>
    <Self_Registration_Enabled xmlns="d1163189-fd92-407c-a905-8fb9b1f5f3ed" xsi:nil="true"/>
    <Has_Leaders_Only_SectionGroup xmlns="d1163189-fd92-407c-a905-8fb9b1f5f3ed" xsi:nil="true"/>
    <Leaders xmlns="d1163189-fd92-407c-a905-8fb9b1f5f3ed">
      <UserInfo>
        <DisplayName/>
        <AccountId xsi:nil="true"/>
        <AccountType/>
      </UserInfo>
    </Leaders>
    <Distribution_Groups xmlns="d1163189-fd92-407c-a905-8fb9b1f5f3ed" xsi:nil="true"/>
    <IsNotebookLocked xmlns="d1163189-fd92-407c-a905-8fb9b1f5f3ed" xsi:nil="true"/>
    <DefaultSectionNames xmlns="d1163189-fd92-407c-a905-8fb9b1f5f3ed" xsi:nil="true"/>
    <CultureName xmlns="d1163189-fd92-407c-a905-8fb9b1f5f3ed" xsi:nil="true"/>
    <LMS_Mappings xmlns="d1163189-fd92-407c-a905-8fb9b1f5f3ed" xsi:nil="true"/>
    <Invited_Leaders xmlns="d1163189-fd92-407c-a905-8fb9b1f5f3ed" xsi:nil="true"/>
    <Invited_Members xmlns="d1163189-fd92-407c-a905-8fb9b1f5f3ed" xsi:nil="true"/>
    <FolderType xmlns="d1163189-fd92-407c-a905-8fb9b1f5f3ed" xsi:nil="true"/>
    <TeamsChannelId xmlns="d1163189-fd92-407c-a905-8fb9b1f5f3ed" xsi:nil="true"/>
    <Math_Settings xmlns="d1163189-fd92-407c-a905-8fb9b1f5f3ed" xsi:nil="true"/>
    <Owner xmlns="d1163189-fd92-407c-a905-8fb9b1f5f3ed">
      <UserInfo>
        <DisplayName/>
        <AccountId xsi:nil="true"/>
        <AccountType/>
      </UserInfo>
    </Owner>
    <AppVersion xmlns="d1163189-fd92-407c-a905-8fb9b1f5f3ed" xsi:nil="true"/>
    <Is_Collaboration_Space_Locked xmlns="d1163189-fd92-407c-a905-8fb9b1f5f3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0D9AEFAAA48448F66EA7EBC611761" ma:contentTypeVersion="27" ma:contentTypeDescription="Create a new document." ma:contentTypeScope="" ma:versionID="3c1d1da231d8fe7278defe4b617ad2e7">
  <xsd:schema xmlns:xsd="http://www.w3.org/2001/XMLSchema" xmlns:xs="http://www.w3.org/2001/XMLSchema" xmlns:p="http://schemas.microsoft.com/office/2006/metadata/properties" xmlns:ns2="d1163189-fd92-407c-a905-8fb9b1f5f3ed" xmlns:ns3="ab0c599f-9cb2-48fa-967f-49148e7cd20a" targetNamespace="http://schemas.microsoft.com/office/2006/metadata/properties" ma:root="true" ma:fieldsID="e0a8a4c198f8ddb59ee0caee336344b9" ns2:_="" ns3:_="">
    <xsd:import namespace="d1163189-fd92-407c-a905-8fb9b1f5f3ed"/>
    <xsd:import namespace="ab0c599f-9cb2-48fa-967f-49148e7cd20a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63189-fd92-407c-a905-8fb9b1f5f3e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c599f-9cb2-48fa-967f-49148e7cd20a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83E878-10C0-49D6-A8CF-F0D23A515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B601BE-EBE9-44DF-9D54-A0944BBB01FC}">
  <ds:schemaRefs>
    <ds:schemaRef ds:uri="http://purl.org/dc/terms/"/>
    <ds:schemaRef ds:uri="http://schemas.openxmlformats.org/package/2006/metadata/core-properties"/>
    <ds:schemaRef ds:uri="d1163189-fd92-407c-a905-8fb9b1f5f3ed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b0c599f-9cb2-48fa-967f-49148e7cd20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0218CD-F49A-4DD1-B939-5841BE089F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163189-fd92-407c-a905-8fb9b1f5f3ed"/>
    <ds:schemaRef ds:uri="ab0c599f-9cb2-48fa-967f-49148e7cd2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</TotalTime>
  <Words>1503</Words>
  <Application>Microsoft Office PowerPoint</Application>
  <PresentationFormat>Custom</PresentationFormat>
  <Paragraphs>310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.AppleSystemUIFont</vt:lpstr>
      <vt:lpstr>黑体</vt:lpstr>
      <vt:lpstr>Arial</vt:lpstr>
      <vt:lpstr>Calibri</vt:lpstr>
      <vt:lpstr>Courier New</vt:lpstr>
      <vt:lpstr>Times New Roman</vt:lpstr>
      <vt:lpstr>Office Theme</vt:lpstr>
      <vt:lpstr>Welcome to the  Under 18s Orientation  UTS College Welfare &amp; Accommodation Team</vt:lpstr>
      <vt:lpstr>&amp; Accommodation Team </vt:lpstr>
      <vt:lpstr>Your responsibilities as an under 18 student </vt:lpstr>
      <vt:lpstr>PowerPoint Presentation</vt:lpstr>
      <vt:lpstr>Student Accommodation</vt:lpstr>
      <vt:lpstr>Accommodation</vt:lpstr>
      <vt:lpstr>PowerPoint Presentation</vt:lpstr>
      <vt:lpstr>Urbanest</vt:lpstr>
      <vt:lpstr>UTS College</vt:lpstr>
      <vt:lpstr>Homestay Bookings</vt:lpstr>
      <vt:lpstr>Planning to go on a holiday?</vt:lpstr>
      <vt:lpstr>Planning for a short stay with your parent?</vt:lpstr>
      <vt:lpstr>Transport in Sydney  </vt:lpstr>
      <vt:lpstr>Student Welfare</vt:lpstr>
      <vt:lpstr>What is</vt:lpstr>
      <vt:lpstr>PowerPoint Presentation</vt:lpstr>
      <vt:lpstr>PowerPoint Presentation</vt:lpstr>
      <vt:lpstr>PowerPoint Presentation</vt:lpstr>
      <vt:lpstr>PowerPoint Presentation</vt:lpstr>
      <vt:lpstr>Benefits of having a Mentor </vt:lpstr>
      <vt:lpstr>Meeting new people</vt:lpstr>
      <vt:lpstr>Student Helpers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Russell</dc:creator>
  <cp:lastModifiedBy>Aima Waheed</cp:lastModifiedBy>
  <cp:revision>140</cp:revision>
  <cp:lastPrinted>2019-03-12T05:04:14Z</cp:lastPrinted>
  <dcterms:created xsi:type="dcterms:W3CDTF">2017-04-11T01:31:42Z</dcterms:created>
  <dcterms:modified xsi:type="dcterms:W3CDTF">2021-03-31T23:43:07Z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0x0101005040D9AEFAAA48448F66EA7EBC611761</vt:lpwstr>
  </property>
</Properties>
</file>