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4"/>
  </p:sldMasterIdLst>
  <p:notesMasterIdLst>
    <p:notesMasterId r:id="rId19"/>
  </p:notesMasterIdLst>
  <p:sldIdLst>
    <p:sldId id="648" r:id="rId5"/>
    <p:sldId id="600" r:id="rId6"/>
    <p:sldId id="663" r:id="rId7"/>
    <p:sldId id="645" r:id="rId8"/>
    <p:sldId id="672" r:id="rId9"/>
    <p:sldId id="664" r:id="rId10"/>
    <p:sldId id="643" r:id="rId11"/>
    <p:sldId id="642" r:id="rId12"/>
    <p:sldId id="666" r:id="rId13"/>
    <p:sldId id="667" r:id="rId14"/>
    <p:sldId id="649" r:id="rId15"/>
    <p:sldId id="670" r:id="rId16"/>
    <p:sldId id="671" r:id="rId17"/>
    <p:sldId id="668" r:id="rId18"/>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1" userDrawn="1">
          <p15:clr>
            <a:srgbClr val="A4A3A4"/>
          </p15:clr>
        </p15:guide>
        <p15:guide id="2" pos="38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son West" initials="JW" lastIdx="1" clrIdx="0">
    <p:extLst>
      <p:ext uri="{19B8F6BF-5375-455C-9EA6-DF929625EA0E}">
        <p15:presenceInfo xmlns:p15="http://schemas.microsoft.com/office/powerpoint/2012/main" userId="Jason West" providerId="None"/>
      </p:ext>
    </p:extLst>
  </p:cmAuthor>
  <p:cmAuthor id="2" name="Monique Hutchings" initials="MH" lastIdx="1" clrIdx="1">
    <p:extLst>
      <p:ext uri="{19B8F6BF-5375-455C-9EA6-DF929625EA0E}">
        <p15:presenceInfo xmlns:p15="http://schemas.microsoft.com/office/powerpoint/2012/main" userId="S-1-5-21-854245398-1078145449-1343024091-1628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28067" autoAdjust="0"/>
  </p:normalViewPr>
  <p:slideViewPr>
    <p:cSldViewPr snapToGrid="0">
      <p:cViewPr varScale="1">
        <p:scale>
          <a:sx n="22" d="100"/>
          <a:sy n="22" d="100"/>
        </p:scale>
        <p:origin x="2526" y="30"/>
      </p:cViewPr>
      <p:guideLst>
        <p:guide orient="horz" pos="2251"/>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5-05T12:17:08.149" idx="1">
    <p:pos x="5460" y="0"/>
    <p:text/>
    <p:extLst>
      <p:ext uri="{C676402C-5697-4E1C-873F-D02D1690AC5C}">
        <p15:threadingInfo xmlns:p15="http://schemas.microsoft.com/office/powerpoint/2012/main" timeZoneBias="-6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9CD4A3EF-643B-4543-AC58-67DA34B10C62}" type="datetimeFigureOut">
              <a:rPr lang="en-AU" smtClean="0"/>
              <a:t>9/06/2020</a:t>
            </a:fld>
            <a:endParaRPr lang="en-AU" dirty="0"/>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F9696E82-5E2E-450F-86CC-A59CDB14B8D8}" type="slidenum">
              <a:rPr lang="en-AU" smtClean="0"/>
              <a:t>‹#›</a:t>
            </a:fld>
            <a:endParaRPr lang="en-AU" dirty="0"/>
          </a:p>
        </p:txBody>
      </p:sp>
    </p:spTree>
    <p:extLst>
      <p:ext uri="{BB962C8B-B14F-4D97-AF65-F5344CB8AC3E}">
        <p14:creationId xmlns:p14="http://schemas.microsoft.com/office/powerpoint/2010/main" val="1995104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1TS-8kVxB-c&amp;feature=youtu.b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lang="en-AU" altLang="en-US" sz="1200" dirty="0">
                <a:ea typeface="ＭＳ Ｐゴシック" pitchFamily="34" charset="-128"/>
              </a:rPr>
              <a:t>Start at 2:58 – turn to next slide at 3:00pm (AEST)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C067AA-C6E9-418C-A333-FC9B7AAB0648}" type="slidenum">
              <a:rPr kumimoji="0" lang="en-AU" sz="1200" b="0" i="0" u="none" strike="noStrike" kern="1200" cap="none" spc="0" normalizeH="0" baseline="0" noProof="0" smtClean="0">
                <a:ln>
                  <a:noFill/>
                </a:ln>
                <a:solidFill>
                  <a:srgbClr val="58595B"/>
                </a:solidFill>
                <a:effectLst/>
                <a:uLnTx/>
                <a:uFillTx/>
                <a:latin typeface="Segoe UI Light"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dirty="0">
              <a:ln>
                <a:noFill/>
              </a:ln>
              <a:solidFill>
                <a:srgbClr val="58595B"/>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2553570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90000"/>
              </a:lnSpc>
              <a:spcBef>
                <a:spcPct val="30000"/>
              </a:spcBef>
              <a:spcAft>
                <a:spcPct val="0"/>
              </a:spcAft>
              <a:buClrTx/>
              <a:buSzTx/>
              <a:buFontTx/>
              <a:buNone/>
              <a:tabLst/>
              <a:defRPr/>
            </a:pPr>
            <a:r>
              <a:rPr lang="en-AU" altLang="en-US" sz="1200" dirty="0">
                <a:ea typeface="ＭＳ Ｐゴシック" pitchFamily="34" charset="-128"/>
              </a:rPr>
              <a:t>[time allowed: 2 minutes]</a:t>
            </a:r>
          </a:p>
          <a:p>
            <a:pPr marL="0" marR="0" lvl="0" indent="0" algn="l" defTabSz="457200" rtl="0" eaLnBrk="0" fontAlgn="base" latinLnBrk="0" hangingPunct="0">
              <a:lnSpc>
                <a:spcPct val="90000"/>
              </a:lnSpc>
              <a:spcBef>
                <a:spcPct val="30000"/>
              </a:spcBef>
              <a:spcAft>
                <a:spcPct val="0"/>
              </a:spcAft>
              <a:buClrTx/>
              <a:buSzTx/>
              <a:buFontTx/>
              <a:buNone/>
              <a:tabLst/>
              <a:defRPr/>
            </a:pPr>
            <a:endParaRPr lang="en-AU" altLang="en-US" sz="1200" dirty="0">
              <a:ea typeface="ＭＳ Ｐゴシック" pitchFamily="34" charset="-128"/>
            </a:endParaRPr>
          </a:p>
          <a:p>
            <a:pPr marL="0" marR="0" lvl="0" indent="0" algn="l" defTabSz="457200" rtl="0" eaLnBrk="0" fontAlgn="base" latinLnBrk="0" hangingPunct="0">
              <a:lnSpc>
                <a:spcPct val="90000"/>
              </a:lnSpc>
              <a:spcBef>
                <a:spcPct val="30000"/>
              </a:spcBef>
              <a:spcAft>
                <a:spcPct val="0"/>
              </a:spcAft>
              <a:buClrTx/>
              <a:buSzTx/>
              <a:buFontTx/>
              <a:buNone/>
              <a:tabLst/>
              <a:defRPr/>
            </a:pPr>
            <a:r>
              <a:rPr lang="en-AU" altLang="en-US" sz="1200" dirty="0">
                <a:ea typeface="ＭＳ Ｐゴシック" pitchFamily="34" charset="-128"/>
              </a:rPr>
              <a:t>DB:</a:t>
            </a:r>
          </a:p>
          <a:p>
            <a:pPr marL="0" marR="0" lvl="0" indent="0" algn="l" defTabSz="457200" rtl="0" eaLnBrk="0" fontAlgn="base" latinLnBrk="0" hangingPunct="0">
              <a:lnSpc>
                <a:spcPct val="90000"/>
              </a:lnSpc>
              <a:spcBef>
                <a:spcPct val="30000"/>
              </a:spcBef>
              <a:spcAft>
                <a:spcPct val="0"/>
              </a:spcAft>
              <a:buClrTx/>
              <a:buSzTx/>
              <a:buFontTx/>
              <a:buNone/>
              <a:tabLst/>
              <a:defRPr/>
            </a:pPr>
            <a:endParaRPr lang="en-AU" altLang="en-US" sz="1200" dirty="0">
              <a:ea typeface="ＭＳ Ｐゴシック" pitchFamily="34" charset="-128"/>
            </a:endParaRPr>
          </a:p>
          <a:p>
            <a:pPr marL="0" marR="0" lvl="0" indent="0" algn="l" defTabSz="457200" rtl="0" eaLnBrk="0" fontAlgn="base" latinLnBrk="0" hangingPunct="0">
              <a:lnSpc>
                <a:spcPct val="90000"/>
              </a:lnSpc>
              <a:spcBef>
                <a:spcPct val="30000"/>
              </a:spcBef>
              <a:spcAft>
                <a:spcPct val="0"/>
              </a:spcAft>
              <a:buClrTx/>
              <a:buSzTx/>
              <a:buFontTx/>
              <a:buNone/>
              <a:tabLst/>
              <a:defRPr/>
            </a:pPr>
            <a:r>
              <a:rPr lang="en-AU" altLang="en-US" sz="1200" dirty="0">
                <a:ea typeface="ＭＳ Ｐゴシック" pitchFamily="34" charset="-128"/>
              </a:rPr>
              <a:t>We would like to hear your feedback on today’s webinar so we can continue to improve them for you.</a:t>
            </a:r>
          </a:p>
          <a:p>
            <a:pPr marL="0" marR="0" lvl="0" indent="0" algn="l" defTabSz="457200" rtl="0" eaLnBrk="0" fontAlgn="base" latinLnBrk="0" hangingPunct="0">
              <a:lnSpc>
                <a:spcPct val="90000"/>
              </a:lnSpc>
              <a:spcBef>
                <a:spcPct val="30000"/>
              </a:spcBef>
              <a:spcAft>
                <a:spcPct val="0"/>
              </a:spcAft>
              <a:buClrTx/>
              <a:buSzTx/>
              <a:buFontTx/>
              <a:buNone/>
              <a:tabLst/>
              <a:defRPr/>
            </a:pPr>
            <a:endParaRPr lang="en-AU" altLang="en-US" sz="1200" dirty="0">
              <a:ea typeface="ＭＳ Ｐゴシック" pitchFamily="34" charset="-128"/>
            </a:endParaRPr>
          </a:p>
          <a:p>
            <a:pPr marL="0" marR="0" lvl="0" indent="0" algn="l" defTabSz="457200" rtl="0" eaLnBrk="0" fontAlgn="base" latinLnBrk="0" hangingPunct="0">
              <a:lnSpc>
                <a:spcPct val="90000"/>
              </a:lnSpc>
              <a:spcBef>
                <a:spcPct val="30000"/>
              </a:spcBef>
              <a:spcAft>
                <a:spcPct val="0"/>
              </a:spcAft>
              <a:buClrTx/>
              <a:buSzTx/>
              <a:buFontTx/>
              <a:buNone/>
              <a:tabLst/>
              <a:defRPr/>
            </a:pPr>
            <a:r>
              <a:rPr lang="en-AU" altLang="en-US" sz="1200" dirty="0">
                <a:ea typeface="ＭＳ Ｐゴシック" pitchFamily="34" charset="-128"/>
              </a:rPr>
              <a:t>We just have three quick questions that will take less than a minute. You will see the poll pop up on the screen now so if you could please take part we would appreciate it.</a:t>
            </a:r>
          </a:p>
          <a:p>
            <a:pPr marL="0" marR="0" lvl="0" indent="0" algn="l" defTabSz="457200" rtl="0" eaLnBrk="0" fontAlgn="base" latinLnBrk="0" hangingPunct="0">
              <a:lnSpc>
                <a:spcPct val="90000"/>
              </a:lnSpc>
              <a:spcBef>
                <a:spcPct val="30000"/>
              </a:spcBef>
              <a:spcAft>
                <a:spcPct val="0"/>
              </a:spcAft>
              <a:buClrTx/>
              <a:buSzTx/>
              <a:buFontTx/>
              <a:buNone/>
              <a:tabLst/>
              <a:defRPr/>
            </a:pPr>
            <a:endParaRPr lang="en-AU" altLang="en-US" sz="1200" dirty="0">
              <a:ea typeface="ＭＳ Ｐゴシック" pitchFamily="34" charset="-128"/>
            </a:endParaRPr>
          </a:p>
          <a:p>
            <a:pPr marL="0" marR="0" lvl="0" indent="0" algn="l" defTabSz="457200" rtl="0" eaLnBrk="0" fontAlgn="base" latinLnBrk="0" hangingPunct="0">
              <a:lnSpc>
                <a:spcPct val="90000"/>
              </a:lnSpc>
              <a:spcBef>
                <a:spcPct val="30000"/>
              </a:spcBef>
              <a:spcAft>
                <a:spcPct val="0"/>
              </a:spcAft>
              <a:buClrTx/>
              <a:buSzTx/>
              <a:buFontTx/>
              <a:buNone/>
              <a:tabLst/>
              <a:defRPr/>
            </a:pPr>
            <a:r>
              <a:rPr lang="en-AU" altLang="en-US" sz="1200" dirty="0">
                <a:ea typeface="ＭＳ Ｐゴシック" pitchFamily="34" charset="-128"/>
              </a:rPr>
              <a:t>[Host to launch polls – once poll disappears DB to continue]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C067AA-C6E9-418C-A333-FC9B7AAB0648}" type="slidenum">
              <a:rPr kumimoji="0" lang="en-AU" sz="1200" b="0" i="0" u="none" strike="noStrike" kern="1200" cap="none" spc="0" normalizeH="0" baseline="0" noProof="0" smtClean="0">
                <a:ln>
                  <a:noFill/>
                </a:ln>
                <a:solidFill>
                  <a:srgbClr val="58595B"/>
                </a:solidFill>
                <a:effectLst/>
                <a:uLnTx/>
                <a:uFillTx/>
                <a:latin typeface="Segoe UI Light"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dirty="0">
              <a:ln>
                <a:noFill/>
              </a:ln>
              <a:solidFill>
                <a:srgbClr val="58595B"/>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1544352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AU" altLang="en-US" sz="1200" dirty="0">
                <a:ea typeface="ＭＳ Ｐゴシック" pitchFamily="34" charset="-128"/>
              </a:rPr>
              <a:t>[TIME ALLOWANCE: 30 SECS]</a:t>
            </a:r>
          </a:p>
          <a:p>
            <a:pPr>
              <a:lnSpc>
                <a:spcPct val="90000"/>
              </a:lnSpc>
            </a:pPr>
            <a:endParaRPr lang="en-AU" altLang="en-US" sz="1200" dirty="0">
              <a:ea typeface="ＭＳ Ｐゴシック" pitchFamily="34" charset="-128"/>
            </a:endParaRPr>
          </a:p>
          <a:p>
            <a:pPr>
              <a:lnSpc>
                <a:spcPct val="90000"/>
              </a:lnSpc>
            </a:pPr>
            <a:r>
              <a:rPr lang="en-AU" altLang="en-US" sz="1200" dirty="0">
                <a:ea typeface="ＭＳ Ｐゴシック" pitchFamily="34" charset="-128"/>
              </a:rPr>
              <a:t>DB:</a:t>
            </a:r>
          </a:p>
          <a:p>
            <a:pPr>
              <a:lnSpc>
                <a:spcPct val="90000"/>
              </a:lnSpc>
            </a:pPr>
            <a:endParaRPr lang="en-AU" altLang="en-US" sz="1200" dirty="0">
              <a:ea typeface="ＭＳ Ｐゴシック" pitchFamily="34" charset="-128"/>
            </a:endParaRPr>
          </a:p>
          <a:p>
            <a:pPr>
              <a:lnSpc>
                <a:spcPct val="90000"/>
              </a:lnSpc>
            </a:pPr>
            <a:r>
              <a:rPr lang="en-AU" altLang="en-US" sz="1200" dirty="0">
                <a:ea typeface="ＭＳ Ｐゴシック" pitchFamily="34" charset="-128"/>
              </a:rPr>
              <a:t>Importantly here are some links to keep you updated on what we have been doing in relation to the coronavirus and our remote learning.</a:t>
            </a:r>
          </a:p>
          <a:p>
            <a:pPr>
              <a:lnSpc>
                <a:spcPct val="90000"/>
              </a:lnSpc>
            </a:pPr>
            <a:endParaRPr lang="en-AU" altLang="en-US" sz="1200" dirty="0">
              <a:ea typeface="ＭＳ Ｐゴシック" pitchFamily="34" charset="-128"/>
            </a:endParaRPr>
          </a:p>
          <a:p>
            <a:pPr>
              <a:lnSpc>
                <a:spcPct val="90000"/>
              </a:lnSpc>
            </a:pPr>
            <a:r>
              <a:rPr lang="en-AU" altLang="en-US" sz="1200" dirty="0">
                <a:ea typeface="ＭＳ Ｐゴシック" pitchFamily="34" charset="-128"/>
              </a:rPr>
              <a:t>These pages are regularly updated so I encourage you to familiarise yourself with these pages as they will provide you with the latest information for your students.</a:t>
            </a:r>
          </a:p>
          <a:p>
            <a:pPr>
              <a:lnSpc>
                <a:spcPct val="90000"/>
              </a:lnSpc>
            </a:pPr>
            <a:endParaRPr lang="en-AU" altLang="en-US" sz="1200" dirty="0">
              <a:ea typeface="ＭＳ Ｐゴシック" pitchFamily="34" charset="-128"/>
            </a:endParaRPr>
          </a:p>
          <a:p>
            <a:pPr>
              <a:lnSpc>
                <a:spcPct val="90000"/>
              </a:lnSpc>
            </a:pPr>
            <a:endParaRPr lang="en-AU" altLang="en-US" sz="1200" dirty="0">
              <a:ea typeface="ＭＳ Ｐゴシック" pitchFamily="34" charset="-128"/>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C067AA-C6E9-418C-A333-FC9B7AAB0648}" type="slidenum">
              <a:rPr kumimoji="0" lang="en-AU" sz="1200" b="0" i="0" u="none" strike="noStrike" kern="1200" cap="none" spc="0" normalizeH="0" baseline="0" noProof="0" smtClean="0">
                <a:ln>
                  <a:noFill/>
                </a:ln>
                <a:solidFill>
                  <a:srgbClr val="58595B"/>
                </a:solidFill>
                <a:effectLst/>
                <a:uLnTx/>
                <a:uFillTx/>
                <a:latin typeface="Segoe UI Light"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dirty="0">
              <a:ln>
                <a:noFill/>
              </a:ln>
              <a:solidFill>
                <a:srgbClr val="58595B"/>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435906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[TIME ALLOWANCE: 30 SECS]</a:t>
            </a:r>
          </a:p>
          <a:p>
            <a:endParaRPr lang="en-AU" dirty="0"/>
          </a:p>
          <a:p>
            <a:r>
              <a:rPr lang="en-AU" dirty="0"/>
              <a:t>DB:</a:t>
            </a:r>
          </a:p>
          <a:p>
            <a:endParaRPr lang="en-AU" dirty="0"/>
          </a:p>
          <a:p>
            <a:r>
              <a:rPr lang="en-AU" dirty="0"/>
              <a:t>We’ve had some questions from our partners where they can find our training material.</a:t>
            </a:r>
          </a:p>
          <a:p>
            <a:endParaRPr lang="en-AU" dirty="0"/>
          </a:p>
          <a:p>
            <a:r>
              <a:rPr lang="en-AU" dirty="0"/>
              <a:t>On our main page, go to the bottom of the page, click on CHANNEL PARTNERS </a:t>
            </a:r>
          </a:p>
          <a:p>
            <a:endParaRPr lang="en-AU" dirty="0"/>
          </a:p>
        </p:txBody>
      </p:sp>
      <p:sp>
        <p:nvSpPr>
          <p:cNvPr id="4" name="Slide Number Placeholder 3"/>
          <p:cNvSpPr>
            <a:spLocks noGrp="1"/>
          </p:cNvSpPr>
          <p:nvPr>
            <p:ph type="sldNum" sz="quarter" idx="10"/>
          </p:nvPr>
        </p:nvSpPr>
        <p:spPr/>
        <p:txBody>
          <a:bodyPr/>
          <a:lstStyle/>
          <a:p>
            <a:fld id="{F9696E82-5E2E-450F-86CC-A59CDB14B8D8}" type="slidenum">
              <a:rPr lang="en-AU" smtClean="0"/>
              <a:t>12</a:t>
            </a:fld>
            <a:endParaRPr lang="en-AU" dirty="0"/>
          </a:p>
        </p:txBody>
      </p:sp>
    </p:spTree>
    <p:extLst>
      <p:ext uri="{BB962C8B-B14F-4D97-AF65-F5344CB8AC3E}">
        <p14:creationId xmlns:p14="http://schemas.microsoft.com/office/powerpoint/2010/main" val="2237793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[TIME ALLOWANCE: 30 SECS]</a:t>
            </a:r>
          </a:p>
          <a:p>
            <a:endParaRPr lang="en-AU" dirty="0"/>
          </a:p>
          <a:p>
            <a:r>
              <a:rPr lang="en-AU" dirty="0"/>
              <a:t>DB:</a:t>
            </a:r>
          </a:p>
          <a:p>
            <a:endParaRPr lang="en-AU" dirty="0"/>
          </a:p>
          <a:p>
            <a:r>
              <a:rPr lang="en-AU" dirty="0"/>
              <a:t>Click on MARKETING RESOURCES </a:t>
            </a:r>
          </a:p>
          <a:p>
            <a:endParaRPr lang="en-AU" dirty="0"/>
          </a:p>
          <a:p>
            <a:r>
              <a:rPr lang="en-AU" dirty="0"/>
              <a:t>And click on TRAINING MATERIAL.</a:t>
            </a:r>
          </a:p>
          <a:p>
            <a:endParaRPr lang="en-AU" dirty="0"/>
          </a:p>
          <a:p>
            <a:r>
              <a:rPr lang="en-AU" dirty="0"/>
              <a:t>If you haven’t had a look at what is available for you on the Partner Portal I invite you to go in and explore what material and assets we have for you and your team.</a:t>
            </a:r>
          </a:p>
          <a:p>
            <a:endParaRPr lang="en-AU" dirty="0"/>
          </a:p>
        </p:txBody>
      </p:sp>
      <p:sp>
        <p:nvSpPr>
          <p:cNvPr id="4" name="Slide Number Placeholder 3"/>
          <p:cNvSpPr>
            <a:spLocks noGrp="1"/>
          </p:cNvSpPr>
          <p:nvPr>
            <p:ph type="sldNum" sz="quarter" idx="10"/>
          </p:nvPr>
        </p:nvSpPr>
        <p:spPr/>
        <p:txBody>
          <a:bodyPr/>
          <a:lstStyle/>
          <a:p>
            <a:fld id="{F9696E82-5E2E-450F-86CC-A59CDB14B8D8}" type="slidenum">
              <a:rPr lang="en-AU" smtClean="0"/>
              <a:t>13</a:t>
            </a:fld>
            <a:endParaRPr lang="en-AU" dirty="0"/>
          </a:p>
        </p:txBody>
      </p:sp>
    </p:spTree>
    <p:extLst>
      <p:ext uri="{BB962C8B-B14F-4D97-AF65-F5344CB8AC3E}">
        <p14:creationId xmlns:p14="http://schemas.microsoft.com/office/powerpoint/2010/main" val="3894387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lang="en-AU" altLang="en-US" sz="1200" dirty="0">
                <a:ea typeface="ＭＳ Ｐゴシック" pitchFamily="34" charset="-128"/>
              </a:rPr>
              <a:t>[time allowed: 5 minutes]</a:t>
            </a:r>
          </a:p>
          <a:p>
            <a:pPr marL="0" marR="0" lvl="0" indent="0" algn="l" defTabSz="914400" rtl="0" eaLnBrk="1" fontAlgn="auto" latinLnBrk="0" hangingPunct="1">
              <a:lnSpc>
                <a:spcPct val="100000"/>
              </a:lnSpc>
              <a:spcBef>
                <a:spcPts val="0"/>
              </a:spcBef>
              <a:spcAft>
                <a:spcPts val="400"/>
              </a:spcAft>
              <a:buClrTx/>
              <a:buSzTx/>
              <a:buFontTx/>
              <a:buNone/>
              <a:tabLst/>
              <a:defRPr/>
            </a:pPr>
            <a:endParaRPr lang="en-AU" altLang="en-US" sz="1200" dirty="0">
              <a:ea typeface="ＭＳ Ｐゴシック" pitchFamily="34" charset="-128"/>
            </a:endParaRPr>
          </a:p>
          <a:p>
            <a:pPr marL="0" marR="0" lvl="0" indent="0" algn="l" defTabSz="914400" rtl="0" eaLnBrk="1" fontAlgn="auto" latinLnBrk="0" hangingPunct="1">
              <a:lnSpc>
                <a:spcPct val="100000"/>
              </a:lnSpc>
              <a:spcBef>
                <a:spcPts val="0"/>
              </a:spcBef>
              <a:spcAft>
                <a:spcPts val="400"/>
              </a:spcAft>
              <a:buClrTx/>
              <a:buSzTx/>
              <a:buFontTx/>
              <a:buNone/>
              <a:tabLst/>
              <a:defRPr/>
            </a:pPr>
            <a:r>
              <a:rPr lang="en-AU" altLang="en-US" sz="1200" dirty="0">
                <a:ea typeface="ＭＳ Ｐゴシック" pitchFamily="34" charset="-128"/>
              </a:rPr>
              <a:t>DB:</a:t>
            </a:r>
          </a:p>
          <a:p>
            <a:pPr marL="0" marR="0" lvl="0" indent="0" algn="l" defTabSz="914400" rtl="0" eaLnBrk="1" fontAlgn="auto" latinLnBrk="0" hangingPunct="1">
              <a:lnSpc>
                <a:spcPct val="100000"/>
              </a:lnSpc>
              <a:spcBef>
                <a:spcPts val="0"/>
              </a:spcBef>
              <a:spcAft>
                <a:spcPts val="400"/>
              </a:spcAft>
              <a:buClrTx/>
              <a:buSzTx/>
              <a:buFontTx/>
              <a:buNone/>
              <a:tabLst/>
              <a:defRPr/>
            </a:pPr>
            <a:endParaRPr lang="en-AU" altLang="en-US" sz="1200" dirty="0">
              <a:ea typeface="ＭＳ Ｐゴシック" pitchFamily="34" charset="-128"/>
            </a:endParaRPr>
          </a:p>
          <a:p>
            <a:pPr marL="0" marR="0" lvl="0" indent="0" algn="l" defTabSz="914400" rtl="0" eaLnBrk="1" fontAlgn="auto" latinLnBrk="0" hangingPunct="1">
              <a:lnSpc>
                <a:spcPct val="100000"/>
              </a:lnSpc>
              <a:spcBef>
                <a:spcPts val="0"/>
              </a:spcBef>
              <a:spcAft>
                <a:spcPts val="400"/>
              </a:spcAft>
              <a:buClrTx/>
              <a:buSzTx/>
              <a:buFontTx/>
              <a:buNone/>
              <a:tabLst/>
              <a:defRPr/>
            </a:pPr>
            <a:r>
              <a:rPr lang="en-AU" altLang="en-US" sz="1200" dirty="0">
                <a:ea typeface="ＭＳ Ｐゴシック" pitchFamily="34" charset="-128"/>
              </a:rPr>
              <a:t>I want to thank you for joining us today and we trust you found it useful so you can confidently promote UTS Insearch to your students.</a:t>
            </a:r>
          </a:p>
          <a:p>
            <a:pPr marL="0" marR="0" lvl="0" indent="0" algn="l" defTabSz="914400" rtl="0" eaLnBrk="1" fontAlgn="auto" latinLnBrk="0" hangingPunct="1">
              <a:lnSpc>
                <a:spcPct val="100000"/>
              </a:lnSpc>
              <a:spcBef>
                <a:spcPts val="0"/>
              </a:spcBef>
              <a:spcAft>
                <a:spcPts val="400"/>
              </a:spcAft>
              <a:buClrTx/>
              <a:buSzTx/>
              <a:buFontTx/>
              <a:buNone/>
              <a:tabLst/>
              <a:defRPr/>
            </a:pPr>
            <a:endParaRPr lang="en-AU" altLang="en-US" sz="1200" dirty="0">
              <a:ea typeface="ＭＳ Ｐゴシック" pitchFamily="34" charset="-128"/>
            </a:endParaRPr>
          </a:p>
          <a:p>
            <a:pPr marL="0" marR="0" lvl="0" indent="0" algn="l" defTabSz="914400" rtl="0" eaLnBrk="1" fontAlgn="auto" latinLnBrk="0" hangingPunct="1">
              <a:lnSpc>
                <a:spcPct val="100000"/>
              </a:lnSpc>
              <a:spcBef>
                <a:spcPts val="0"/>
              </a:spcBef>
              <a:spcAft>
                <a:spcPts val="400"/>
              </a:spcAft>
              <a:buClrTx/>
              <a:buSzTx/>
              <a:buFontTx/>
              <a:buNone/>
              <a:tabLst/>
              <a:defRPr/>
            </a:pPr>
            <a:r>
              <a:rPr lang="en-AU" altLang="en-US" sz="1200" dirty="0">
                <a:ea typeface="ＭＳ Ｐゴシック" pitchFamily="34" charset="-128"/>
              </a:rPr>
              <a:t>Thank you to Dr Janet Gibson, </a:t>
            </a:r>
            <a:r>
              <a:rPr lang="en-AU" altLang="en-US" sz="1200" dirty="0" err="1">
                <a:ea typeface="ＭＳ Ｐゴシック" pitchFamily="34" charset="-128"/>
              </a:rPr>
              <a:t>Eugustine</a:t>
            </a:r>
            <a:r>
              <a:rPr lang="en-AU" altLang="en-US" sz="1200" dirty="0">
                <a:ea typeface="ＭＳ Ｐゴシック" pitchFamily="34" charset="-128"/>
              </a:rPr>
              <a:t> Tan, Eva Choi and all our Partner Managers and the team behind the scenes of this webinar.</a:t>
            </a:r>
          </a:p>
          <a:p>
            <a:pPr marL="0" marR="0" lvl="0" indent="0" algn="l" defTabSz="914400" rtl="0" eaLnBrk="1" fontAlgn="auto" latinLnBrk="0" hangingPunct="1">
              <a:lnSpc>
                <a:spcPct val="100000"/>
              </a:lnSpc>
              <a:spcBef>
                <a:spcPts val="0"/>
              </a:spcBef>
              <a:spcAft>
                <a:spcPts val="400"/>
              </a:spcAft>
              <a:buClrTx/>
              <a:buSzTx/>
              <a:buFontTx/>
              <a:buNone/>
              <a:tabLst/>
              <a:defRPr/>
            </a:pPr>
            <a:endParaRPr lang="en-AU" altLang="en-US" sz="1200" dirty="0">
              <a:ea typeface="ＭＳ Ｐゴシック" pitchFamily="34" charset="-128"/>
            </a:endParaRPr>
          </a:p>
          <a:p>
            <a:pPr marL="0" marR="0" lvl="0" indent="0" algn="l" defTabSz="914400" rtl="0" eaLnBrk="1" fontAlgn="auto" latinLnBrk="0" hangingPunct="1">
              <a:lnSpc>
                <a:spcPct val="100000"/>
              </a:lnSpc>
              <a:spcBef>
                <a:spcPts val="0"/>
              </a:spcBef>
              <a:spcAft>
                <a:spcPts val="400"/>
              </a:spcAft>
              <a:buClrTx/>
              <a:buSzTx/>
              <a:buFontTx/>
              <a:buNone/>
              <a:tabLst/>
              <a:defRPr/>
            </a:pPr>
            <a:r>
              <a:rPr lang="en-AU" altLang="en-US" sz="1200" dirty="0">
                <a:ea typeface="ＭＳ Ｐゴシック" pitchFamily="34" charset="-128"/>
              </a:rPr>
              <a:t>Keep your questions coming and we will continue to answer them offline.</a:t>
            </a:r>
          </a:p>
          <a:p>
            <a:pPr marL="0" marR="0" lvl="0" indent="0" algn="l" defTabSz="914400" rtl="0" eaLnBrk="1" fontAlgn="auto" latinLnBrk="0" hangingPunct="1">
              <a:lnSpc>
                <a:spcPct val="100000"/>
              </a:lnSpc>
              <a:spcBef>
                <a:spcPts val="0"/>
              </a:spcBef>
              <a:spcAft>
                <a:spcPts val="400"/>
              </a:spcAft>
              <a:buClrTx/>
              <a:buSzTx/>
              <a:buFontTx/>
              <a:buNone/>
              <a:tabLst/>
              <a:defRPr/>
            </a:pPr>
            <a:endParaRPr lang="en-AU" altLang="en-US" sz="1200" dirty="0">
              <a:ea typeface="ＭＳ Ｐゴシック" pitchFamily="34" charset="-128"/>
            </a:endParaRPr>
          </a:p>
          <a:p>
            <a:pPr marL="0" marR="0" lvl="0" indent="0" algn="l" defTabSz="914400" rtl="0" eaLnBrk="1" fontAlgn="auto" latinLnBrk="0" hangingPunct="1">
              <a:lnSpc>
                <a:spcPct val="100000"/>
              </a:lnSpc>
              <a:spcBef>
                <a:spcPts val="0"/>
              </a:spcBef>
              <a:spcAft>
                <a:spcPts val="400"/>
              </a:spcAft>
              <a:buClrTx/>
              <a:buSzTx/>
              <a:buFontTx/>
              <a:buNone/>
              <a:tabLst/>
              <a:defRPr/>
            </a:pPr>
            <a:r>
              <a:rPr lang="en-AU" altLang="en-US" sz="1200" dirty="0">
                <a:ea typeface="ＭＳ Ｐゴシック" pitchFamily="34" charset="-128"/>
              </a:rPr>
              <a:t>From all of us at UTS Insearch, we want to wish you all the best, stay positive and stay safe.</a:t>
            </a:r>
          </a:p>
          <a:p>
            <a:pPr marL="0" marR="0" lvl="0" indent="0" algn="l" defTabSz="914400" rtl="0" eaLnBrk="1" fontAlgn="auto" latinLnBrk="0" hangingPunct="1">
              <a:lnSpc>
                <a:spcPct val="100000"/>
              </a:lnSpc>
              <a:spcBef>
                <a:spcPts val="0"/>
              </a:spcBef>
              <a:spcAft>
                <a:spcPts val="400"/>
              </a:spcAft>
              <a:buClrTx/>
              <a:buSzTx/>
              <a:buFontTx/>
              <a:buNone/>
              <a:tabLst/>
              <a:defRPr/>
            </a:pPr>
            <a:endParaRPr lang="en-AU" altLang="en-US" sz="1200" dirty="0">
              <a:ea typeface="ＭＳ Ｐゴシック" pitchFamily="34" charset="-128"/>
            </a:endParaRPr>
          </a:p>
          <a:p>
            <a:pPr marL="0" marR="0" lvl="0" indent="0" algn="l" defTabSz="914400" rtl="0" eaLnBrk="1" fontAlgn="auto" latinLnBrk="0" hangingPunct="1">
              <a:lnSpc>
                <a:spcPct val="100000"/>
              </a:lnSpc>
              <a:spcBef>
                <a:spcPts val="0"/>
              </a:spcBef>
              <a:spcAft>
                <a:spcPts val="400"/>
              </a:spcAft>
              <a:buClrTx/>
              <a:buSzTx/>
              <a:buFontTx/>
              <a:buNone/>
              <a:tabLst/>
              <a:defRPr/>
            </a:pPr>
            <a:endParaRPr lang="en-AU" altLang="en-US" sz="1200" dirty="0">
              <a:ea typeface="ＭＳ Ｐゴシック" pitchFamily="34" charset="-128"/>
            </a:endParaRPr>
          </a:p>
          <a:p>
            <a:pPr marL="0" marR="0" lvl="0" indent="0" algn="l" defTabSz="914400" rtl="0" eaLnBrk="1" fontAlgn="auto" latinLnBrk="0" hangingPunct="1">
              <a:lnSpc>
                <a:spcPct val="100000"/>
              </a:lnSpc>
              <a:spcBef>
                <a:spcPts val="0"/>
              </a:spcBef>
              <a:spcAft>
                <a:spcPts val="400"/>
              </a:spcAft>
              <a:buClrTx/>
              <a:buSzTx/>
              <a:buFontTx/>
              <a:buNone/>
              <a:tabLst/>
              <a:defRPr/>
            </a:pPr>
            <a:r>
              <a:rPr lang="en-AU" altLang="en-US" sz="1200" dirty="0">
                <a:ea typeface="ＭＳ Ｐゴシック" pitchFamily="34" charset="-128"/>
              </a:rPr>
              <a:t>[DB to leave this slide sharing, mute and turn off camera – do not exit the webinar. The host will end the webinar for all after 5mins]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C067AA-C6E9-418C-A333-FC9B7AAB0648}" type="slidenum">
              <a:rPr kumimoji="0" lang="en-AU" sz="1200" b="0" i="0" u="none" strike="noStrike" kern="1200" cap="none" spc="0" normalizeH="0" baseline="0" noProof="0" smtClean="0">
                <a:ln>
                  <a:noFill/>
                </a:ln>
                <a:solidFill>
                  <a:srgbClr val="58595B"/>
                </a:solidFill>
                <a:effectLst/>
                <a:uLnTx/>
                <a:uFillTx/>
                <a:latin typeface="Segoe UI Light"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dirty="0">
              <a:ln>
                <a:noFill/>
              </a:ln>
              <a:solidFill>
                <a:srgbClr val="58595B"/>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2323728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a:solidFill>
                  <a:schemeClr val="tx1"/>
                </a:solidFill>
                <a:effectLst/>
                <a:latin typeface="Segoe UI Light" panose="020B0502040204020203" pitchFamily="34" charset="0"/>
                <a:ea typeface="+mn-ea"/>
                <a:cs typeface="+mn-cs"/>
              </a:rPr>
              <a:t>[time allowance: 3 minutes]</a:t>
            </a:r>
          </a:p>
          <a:p>
            <a:pPr lvl="0"/>
            <a:endParaRPr lang="en-AU" sz="1200" kern="1200" dirty="0">
              <a:solidFill>
                <a:schemeClr val="tx1"/>
              </a:solidFill>
              <a:effectLst/>
              <a:latin typeface="Segoe UI Light" panose="020B0502040204020203" pitchFamily="34" charset="0"/>
              <a:ea typeface="+mn-ea"/>
              <a:cs typeface="+mn-cs"/>
            </a:endParaRPr>
          </a:p>
          <a:p>
            <a:pPr lvl="0"/>
            <a:r>
              <a:rPr lang="en-AU" sz="1200" kern="1200" dirty="0">
                <a:solidFill>
                  <a:schemeClr val="tx1"/>
                </a:solidFill>
                <a:effectLst/>
                <a:latin typeface="Segoe UI Light" panose="020B0502040204020203" pitchFamily="34" charset="0"/>
                <a:ea typeface="+mn-ea"/>
                <a:cs typeface="+mn-cs"/>
              </a:rPr>
              <a:t>EC:</a:t>
            </a:r>
          </a:p>
          <a:p>
            <a:pPr lvl="0"/>
            <a:endParaRPr lang="en-AU" sz="1200" kern="1200" dirty="0">
              <a:solidFill>
                <a:schemeClr val="tx1"/>
              </a:solidFill>
              <a:effectLst/>
              <a:latin typeface="Segoe UI Light" panose="020B0502040204020203" pitchFamily="34" charset="0"/>
              <a:ea typeface="+mn-ea"/>
              <a:cs typeface="+mn-cs"/>
            </a:endParaRPr>
          </a:p>
          <a:p>
            <a:r>
              <a:rPr lang="en-US" sz="1200" kern="1200" dirty="0">
                <a:solidFill>
                  <a:schemeClr val="tx1"/>
                </a:solidFill>
                <a:effectLst/>
                <a:latin typeface="+mn-lt"/>
                <a:ea typeface="+mn-ea"/>
                <a:cs typeface="+mn-cs"/>
              </a:rPr>
              <a:t>Welcome back to those who are joining us again for our remote learning webinar. </a:t>
            </a:r>
          </a:p>
          <a:p>
            <a:endParaRPr lang="en-US" sz="1200" kern="1200" dirty="0">
              <a:solidFill>
                <a:schemeClr val="tx1"/>
              </a:solidFill>
              <a:effectLst/>
              <a:latin typeface="+mn-lt"/>
              <a:ea typeface="+mn-ea"/>
              <a:cs typeface="+mn-cs"/>
            </a:endParaRPr>
          </a:p>
          <a:p>
            <a:r>
              <a:rPr lang="en-AU" sz="1200" kern="1200" dirty="0">
                <a:solidFill>
                  <a:schemeClr val="tx1"/>
                </a:solidFill>
                <a:effectLst/>
                <a:latin typeface="Segoe UI Light" panose="020B0502040204020203" pitchFamily="34" charset="0"/>
                <a:ea typeface="+mn-ea"/>
                <a:cs typeface="+mn-cs"/>
              </a:rPr>
              <a:t>To check that you can hear and see me well can you please type into the CHAT section YES</a:t>
            </a:r>
          </a:p>
          <a:p>
            <a:pPr lvl="0"/>
            <a:endParaRPr lang="en-AU" sz="1200" kern="1200" dirty="0">
              <a:solidFill>
                <a:schemeClr val="tx1"/>
              </a:solidFill>
              <a:effectLst/>
              <a:latin typeface="Segoe UI Light" panose="020B0502040204020203" pitchFamily="34" charset="0"/>
              <a:ea typeface="+mn-ea"/>
              <a:cs typeface="+mn-cs"/>
            </a:endParaRPr>
          </a:p>
          <a:p>
            <a:pPr lvl="0"/>
            <a:r>
              <a:rPr lang="en-AU" sz="1200" kern="1200" dirty="0">
                <a:solidFill>
                  <a:schemeClr val="tx1"/>
                </a:solidFill>
                <a:effectLst/>
                <a:latin typeface="Segoe UI Light" panose="020B0502040204020203" pitchFamily="34" charset="0"/>
                <a:ea typeface="+mn-ea"/>
                <a:cs typeface="+mn-cs"/>
              </a:rPr>
              <a:t>[wait for some responses]</a:t>
            </a:r>
          </a:p>
          <a:p>
            <a:pPr lvl="0"/>
            <a:endParaRPr lang="en-AU" sz="1200" kern="1200" dirty="0">
              <a:solidFill>
                <a:schemeClr val="tx1"/>
              </a:solidFill>
              <a:effectLst/>
              <a:latin typeface="Segoe UI Light" panose="020B0502040204020203" pitchFamily="34" charset="0"/>
              <a:ea typeface="+mn-ea"/>
              <a:cs typeface="+mn-cs"/>
            </a:endParaRPr>
          </a:p>
          <a:p>
            <a:pPr lvl="0"/>
            <a:r>
              <a:rPr lang="en-AU" sz="1200" kern="1200" dirty="0">
                <a:solidFill>
                  <a:schemeClr val="tx1"/>
                </a:solidFill>
                <a:effectLst/>
                <a:latin typeface="Segoe UI Light" panose="020B0502040204020203" pitchFamily="34" charset="0"/>
                <a:ea typeface="+mn-ea"/>
                <a:cs typeface="+mn-cs"/>
              </a:rPr>
              <a:t>Ok, that’s great.</a:t>
            </a:r>
          </a:p>
          <a:p>
            <a:pPr lvl="0"/>
            <a:endParaRPr lang="en-AU" sz="1200" kern="1200" dirty="0">
              <a:solidFill>
                <a:schemeClr val="tx1"/>
              </a:solidFill>
              <a:effectLst/>
              <a:latin typeface="Segoe UI Light" panose="020B0502040204020203" pitchFamily="34" charset="0"/>
              <a:ea typeface="+mn-ea"/>
              <a:cs typeface="+mn-cs"/>
            </a:endParaRPr>
          </a:p>
          <a:p>
            <a:pPr lvl="0"/>
            <a:r>
              <a:rPr lang="en-AU" sz="1200" kern="1200" dirty="0">
                <a:solidFill>
                  <a:schemeClr val="tx1"/>
                </a:solidFill>
                <a:effectLst/>
                <a:latin typeface="Segoe UI Light" panose="020B0502040204020203" pitchFamily="34" charset="0"/>
                <a:ea typeface="+mn-ea"/>
                <a:cs typeface="+mn-cs"/>
              </a:rPr>
              <a:t>Welcome everyone, thank you for supporting us and being online with us today.</a:t>
            </a: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had a fantastic response to our first webinar on Student Support and Welfare and some very positive feedback which is encouraging for us because we are here to support you the best way we can in this challenging time.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Before we start, I’d like to introduce you to Mariam </a:t>
            </a:r>
            <a:r>
              <a:rPr lang="en-US" sz="1200" kern="1200" dirty="0" err="1">
                <a:solidFill>
                  <a:schemeClr val="tx1"/>
                </a:solidFill>
                <a:effectLst/>
                <a:latin typeface="+mn-lt"/>
                <a:ea typeface="+mn-ea"/>
                <a:cs typeface="+mn-cs"/>
              </a:rPr>
              <a:t>Kartikatrensi</a:t>
            </a:r>
            <a:r>
              <a:rPr lang="en-US" sz="1200" kern="1200" dirty="0">
                <a:solidFill>
                  <a:schemeClr val="tx1"/>
                </a:solidFill>
                <a:effectLst/>
                <a:latin typeface="+mn-lt"/>
                <a:ea typeface="+mn-ea"/>
                <a:cs typeface="+mn-cs"/>
              </a:rPr>
              <a:t>, our </a:t>
            </a:r>
            <a:r>
              <a:rPr lang="en-AU" sz="1200" kern="1200" dirty="0">
                <a:solidFill>
                  <a:schemeClr val="tx1"/>
                </a:solidFill>
                <a:effectLst/>
                <a:latin typeface="Segoe UI Light" panose="020B0502040204020203" pitchFamily="34" charset="0"/>
                <a:ea typeface="+mn-ea"/>
                <a:cs typeface="+mn-cs"/>
              </a:rPr>
              <a:t>new Country Director for Indonesia. Mariam joined UTS Insearch in 2015 as Director of Indonesian Development where she facilitated the establishment of new ventures and partnership with government and higher education in Australia and Indonesia. She has been in the international education industry for 14 years.</a:t>
            </a:r>
          </a:p>
          <a:p>
            <a:endParaRPr lang="en-AU" sz="1200" kern="1200" dirty="0">
              <a:solidFill>
                <a:schemeClr val="tx1"/>
              </a:solidFill>
              <a:effectLst/>
              <a:latin typeface="Segoe UI Light" panose="020B0502040204020203" pitchFamily="34" charset="0"/>
              <a:ea typeface="+mn-ea"/>
              <a:cs typeface="+mn-cs"/>
            </a:endParaRPr>
          </a:p>
          <a:p>
            <a:pPr lvl="0"/>
            <a:r>
              <a:rPr lang="en-AU" sz="1200" kern="1200" dirty="0">
                <a:solidFill>
                  <a:schemeClr val="tx1"/>
                </a:solidFill>
                <a:effectLst/>
                <a:latin typeface="Segoe UI Light" panose="020B0502040204020203" pitchFamily="34" charset="0"/>
                <a:ea typeface="+mn-ea"/>
                <a:cs typeface="+mn-cs"/>
              </a:rPr>
              <a:t>30 secs: MK: hello and welcome everyone </a:t>
            </a:r>
          </a:p>
          <a:p>
            <a:pPr lvl="0"/>
            <a:endParaRPr lang="en-AU" sz="1200" kern="1200" dirty="0">
              <a:solidFill>
                <a:schemeClr val="tx1"/>
              </a:solidFill>
              <a:effectLst/>
              <a:latin typeface="Segoe UI Light" panose="020B0502040204020203" pitchFamily="34" charset="0"/>
              <a:ea typeface="+mn-ea"/>
              <a:cs typeface="+mn-cs"/>
            </a:endParaRPr>
          </a:p>
          <a:p>
            <a:pPr lvl="0"/>
            <a:r>
              <a:rPr lang="en-AU" sz="1200" kern="1200" dirty="0">
                <a:solidFill>
                  <a:schemeClr val="tx1"/>
                </a:solidFill>
                <a:effectLst/>
                <a:latin typeface="Segoe UI Light" panose="020B0502040204020203" pitchFamily="34" charset="0"/>
                <a:ea typeface="+mn-ea"/>
                <a:cs typeface="+mn-cs"/>
              </a:rPr>
              <a:t>And Pankaj Jain, Regional Director India and Subcontinent. </a:t>
            </a:r>
            <a:r>
              <a:rPr lang="en-GB" sz="1200" kern="1200" dirty="0">
                <a:solidFill>
                  <a:schemeClr val="tx1"/>
                </a:solidFill>
                <a:effectLst/>
                <a:latin typeface="Segoe UI Light" panose="020B0502040204020203" pitchFamily="34" charset="0"/>
                <a:ea typeface="+mn-ea"/>
                <a:cs typeface="+mn-cs"/>
              </a:rPr>
              <a:t>Pankaj started at UTS Insearch early this year. He brings 21 years of experience in the International Education industry. He was the Director South Asia for the University of Leeds (UK) from 1999-2009 and also managed his own Consultancy firm for 10 years. </a:t>
            </a:r>
            <a:endParaRPr lang="en-AU" sz="1200" kern="1200" dirty="0">
              <a:solidFill>
                <a:schemeClr val="tx1"/>
              </a:solidFill>
              <a:effectLst/>
              <a:latin typeface="Segoe UI Light" panose="020B0502040204020203" pitchFamily="34" charset="0"/>
              <a:ea typeface="+mn-ea"/>
              <a:cs typeface="+mn-cs"/>
            </a:endParaRPr>
          </a:p>
          <a:p>
            <a:pPr lvl="0"/>
            <a:endParaRPr lang="en-AU" sz="1200" kern="1200" dirty="0">
              <a:solidFill>
                <a:schemeClr val="tx1"/>
              </a:solidFill>
              <a:effectLst/>
              <a:latin typeface="Segoe UI Light" panose="020B0502040204020203" pitchFamily="34" charset="0"/>
              <a:ea typeface="+mn-ea"/>
              <a:cs typeface="+mn-cs"/>
            </a:endParaRPr>
          </a:p>
          <a:p>
            <a:pPr lvl="0"/>
            <a:r>
              <a:rPr lang="en-AU" sz="1200" kern="1200" dirty="0">
                <a:solidFill>
                  <a:schemeClr val="tx1"/>
                </a:solidFill>
                <a:effectLst/>
                <a:latin typeface="Segoe UI Light" panose="020B0502040204020203" pitchFamily="34" charset="0"/>
                <a:ea typeface="+mn-ea"/>
                <a:cs typeface="+mn-cs"/>
              </a:rPr>
              <a:t>30 secs: PJ: hello and thanks for joining. </a:t>
            </a:r>
          </a:p>
          <a:p>
            <a:pPr lvl="0"/>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Today’s webinar will demonstrate how we are supporting our students to stay on track of their goal to study at UTS. We believe our remote learning provides our students with some unique opportunities to build resilience and adaptability, just some of our key learning outcomes that ensures their success at UTS and beyond. We are proud of our extensive academic, technical and welfare support services offered as we work to continuously improve our offerings based on student and teacher feedback.</a:t>
            </a:r>
          </a:p>
          <a:p>
            <a:pPr lvl="0"/>
            <a:endParaRPr lang="en-AU" sz="1200" kern="1200" dirty="0">
              <a:solidFill>
                <a:schemeClr val="tx1"/>
              </a:solidFill>
              <a:effectLst/>
              <a:latin typeface="Segoe UI Light"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lang="en-AU" sz="1200" kern="1200" dirty="0">
                <a:solidFill>
                  <a:schemeClr val="tx1"/>
                </a:solidFill>
                <a:effectLst/>
                <a:latin typeface="Segoe UI Light" panose="020B0502040204020203" pitchFamily="34" charset="0"/>
                <a:ea typeface="+mn-ea"/>
                <a:cs typeface="+mn-cs"/>
              </a:rPr>
              <a:t>Just a reminder we have the </a:t>
            </a:r>
            <a:r>
              <a:rPr lang="en-AU" sz="1200" b="1" kern="1200" dirty="0">
                <a:solidFill>
                  <a:schemeClr val="tx1"/>
                </a:solidFill>
                <a:effectLst/>
                <a:latin typeface="Segoe UI Light" panose="020B0502040204020203" pitchFamily="34" charset="0"/>
                <a:ea typeface="+mn-ea"/>
                <a:cs typeface="+mn-cs"/>
              </a:rPr>
              <a:t>training material from today</a:t>
            </a:r>
            <a:r>
              <a:rPr lang="en-AU" sz="1200" kern="1200" dirty="0">
                <a:solidFill>
                  <a:schemeClr val="tx1"/>
                </a:solidFill>
                <a:effectLst/>
                <a:latin typeface="Segoe UI Light" panose="020B0502040204020203" pitchFamily="34" charset="0"/>
                <a:ea typeface="+mn-ea"/>
                <a:cs typeface="+mn-cs"/>
              </a:rPr>
              <a:t> including the recorded webinar video available on our Channel Partner Portal and we’ll show you where to find these later in the presentation.</a:t>
            </a:r>
          </a:p>
          <a:p>
            <a:r>
              <a:rPr lang="en-AU" sz="1200" kern="1200" dirty="0">
                <a:solidFill>
                  <a:schemeClr val="tx1"/>
                </a:solidFill>
                <a:effectLst/>
                <a:latin typeface="Segoe UI Light" panose="020B0502040204020203" pitchFamily="34" charset="0"/>
                <a:ea typeface="+mn-ea"/>
                <a:cs typeface="+mn-cs"/>
              </a:rPr>
              <a:t> </a:t>
            </a:r>
          </a:p>
          <a:p>
            <a:pPr lvl="0"/>
            <a:r>
              <a:rPr lang="en-AU" sz="1200" b="1" kern="1200" dirty="0">
                <a:solidFill>
                  <a:schemeClr val="tx1"/>
                </a:solidFill>
                <a:effectLst/>
                <a:latin typeface="Segoe UI Light" panose="020B0502040204020203" pitchFamily="34" charset="0"/>
                <a:ea typeface="+mn-ea"/>
                <a:cs typeface="+mn-cs"/>
              </a:rPr>
              <a:t>Feel free to contact</a:t>
            </a:r>
            <a:r>
              <a:rPr lang="en-AU" sz="1200" kern="1200" dirty="0">
                <a:solidFill>
                  <a:schemeClr val="tx1"/>
                </a:solidFill>
                <a:effectLst/>
                <a:latin typeface="Segoe UI Light" panose="020B0502040204020203" pitchFamily="34" charset="0"/>
                <a:ea typeface="+mn-ea"/>
                <a:cs typeface="+mn-cs"/>
              </a:rPr>
              <a:t> myself or your Partner Manager if you have any questions.</a:t>
            </a:r>
          </a:p>
          <a:p>
            <a:pPr lvl="0"/>
            <a:endParaRPr lang="en-AU" sz="1200" kern="1200" dirty="0">
              <a:solidFill>
                <a:schemeClr val="tx1"/>
              </a:solidFill>
              <a:effectLst/>
              <a:latin typeface="Segoe UI Light" panose="020B0502040204020203" pitchFamily="34" charset="0"/>
              <a:ea typeface="+mn-ea"/>
              <a:cs typeface="+mn-cs"/>
            </a:endParaRPr>
          </a:p>
          <a:p>
            <a:pPr lvl="0"/>
            <a:r>
              <a:rPr lang="en-AU" sz="1200" kern="1200" dirty="0">
                <a:solidFill>
                  <a:schemeClr val="tx1"/>
                </a:solidFill>
                <a:effectLst/>
                <a:latin typeface="Segoe UI Light" panose="020B0502040204020203" pitchFamily="34" charset="0"/>
                <a:ea typeface="+mn-ea"/>
                <a:cs typeface="+mn-cs"/>
              </a:rPr>
              <a:t>Stay safe and stay positive. </a:t>
            </a:r>
          </a:p>
          <a:p>
            <a:pPr lvl="0"/>
            <a:endParaRPr lang="en-AU" sz="1200" kern="1200" dirty="0">
              <a:solidFill>
                <a:schemeClr val="tx1"/>
              </a:solidFill>
              <a:effectLst/>
              <a:latin typeface="Segoe UI Light" panose="020B0502040204020203" pitchFamily="34" charset="0"/>
              <a:ea typeface="+mn-ea"/>
              <a:cs typeface="+mn-cs"/>
            </a:endParaRPr>
          </a:p>
          <a:p>
            <a:pPr lvl="0"/>
            <a:r>
              <a:rPr lang="en-AU" sz="1200" kern="1200" dirty="0">
                <a:solidFill>
                  <a:schemeClr val="tx1"/>
                </a:solidFill>
                <a:effectLst/>
                <a:latin typeface="Segoe UI Light" panose="020B0502040204020203" pitchFamily="34" charset="0"/>
                <a:ea typeface="+mn-ea"/>
                <a:cs typeface="+mn-cs"/>
              </a:rPr>
              <a:t>I will now pass you over to Dhanya Bhatia, Partner Manager Subcontinent who will be hosting today’s webinar.</a:t>
            </a:r>
          </a:p>
          <a:p>
            <a:pPr lvl="0"/>
            <a:r>
              <a:rPr lang="en-AU" sz="1200" kern="1200" dirty="0">
                <a:solidFill>
                  <a:schemeClr val="tx1"/>
                </a:solidFill>
                <a:effectLst/>
                <a:latin typeface="Segoe UI Light" panose="020B0502040204020203" pitchFamily="34" charset="0"/>
                <a:ea typeface="+mn-ea"/>
                <a:cs typeface="+mn-cs"/>
              </a:rPr>
              <a:t>Over to you Dhanya…</a:t>
            </a:r>
          </a:p>
          <a:p>
            <a:br>
              <a:rPr lang="en-US" sz="1200" kern="1200" dirty="0">
                <a:solidFill>
                  <a:schemeClr val="tx1"/>
                </a:solidFill>
                <a:effectLst/>
                <a:latin typeface="+mn-lt"/>
                <a:ea typeface="+mn-ea"/>
                <a:cs typeface="+mn-cs"/>
              </a:rPr>
            </a:br>
            <a:endParaRPr lang="en-AU" sz="1200" kern="1200" dirty="0">
              <a:solidFill>
                <a:schemeClr val="tx1"/>
              </a:solidFill>
              <a:effectLst/>
              <a:latin typeface="Segoe UI Light" panose="020B0502040204020203"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C067AA-C6E9-418C-A333-FC9B7AAB0648}" type="slidenum">
              <a:rPr kumimoji="0" lang="en-AU" sz="1200" b="0" i="0" u="none" strike="noStrike" kern="1200" cap="none" spc="0" normalizeH="0" baseline="0" noProof="0" smtClean="0">
                <a:ln>
                  <a:noFill/>
                </a:ln>
                <a:solidFill>
                  <a:srgbClr val="58595B"/>
                </a:solidFill>
                <a:effectLst/>
                <a:uLnTx/>
                <a:uFillTx/>
                <a:latin typeface="Segoe UI Light"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dirty="0">
              <a:ln>
                <a:noFill/>
              </a:ln>
              <a:solidFill>
                <a:srgbClr val="58595B"/>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1568439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a:solidFill>
                  <a:schemeClr val="tx1"/>
                </a:solidFill>
                <a:effectLst/>
                <a:latin typeface="Segoe UI Light" panose="020B0502040204020203" pitchFamily="34" charset="0"/>
                <a:ea typeface="+mn-ea"/>
                <a:cs typeface="+mn-cs"/>
              </a:rPr>
              <a:t>[TIME ALLOWANCE: 1 minute]</a:t>
            </a:r>
          </a:p>
          <a:p>
            <a:pPr lvl="0"/>
            <a:r>
              <a:rPr lang="en-AU" sz="1200" kern="1200" dirty="0">
                <a:solidFill>
                  <a:schemeClr val="tx1"/>
                </a:solidFill>
                <a:effectLst/>
                <a:latin typeface="Segoe UI Light" panose="020B0502040204020203" pitchFamily="34" charset="0"/>
                <a:ea typeface="+mn-ea"/>
                <a:cs typeface="+mn-cs"/>
              </a:rPr>
              <a:t>DB:</a:t>
            </a:r>
          </a:p>
          <a:p>
            <a:pPr lvl="0"/>
            <a:endParaRPr lang="en-AU" sz="1200" kern="1200" dirty="0">
              <a:solidFill>
                <a:schemeClr val="tx1"/>
              </a:solidFill>
              <a:effectLst/>
              <a:latin typeface="Segoe UI Light" panose="020B0502040204020203" pitchFamily="34" charset="0"/>
              <a:ea typeface="+mn-ea"/>
              <a:cs typeface="+mn-cs"/>
            </a:endParaRPr>
          </a:p>
          <a:p>
            <a:pPr lvl="0"/>
            <a:r>
              <a:rPr lang="en-AU" sz="1200" kern="1200" dirty="0">
                <a:solidFill>
                  <a:schemeClr val="tx1"/>
                </a:solidFill>
                <a:effectLst/>
                <a:latin typeface="Segoe UI Light" panose="020B0502040204020203" pitchFamily="34" charset="0"/>
                <a:ea typeface="+mn-ea"/>
                <a:cs typeface="+mn-cs"/>
              </a:rPr>
              <a:t>Thanks Eva</a:t>
            </a:r>
          </a:p>
          <a:p>
            <a:pPr lvl="0"/>
            <a:endParaRPr lang="en-AU" sz="1200" kern="1200" dirty="0">
              <a:solidFill>
                <a:schemeClr val="tx1"/>
              </a:solidFill>
              <a:effectLst/>
              <a:latin typeface="Segoe UI Light" panose="020B0502040204020203" pitchFamily="34" charset="0"/>
              <a:ea typeface="+mn-ea"/>
              <a:cs typeface="+mn-cs"/>
            </a:endParaRPr>
          </a:p>
          <a:p>
            <a:pPr lvl="0"/>
            <a:r>
              <a:rPr lang="en-AU" sz="1200" kern="1200" dirty="0">
                <a:solidFill>
                  <a:schemeClr val="tx1"/>
                </a:solidFill>
                <a:effectLst/>
                <a:latin typeface="Segoe UI Light" panose="020B0502040204020203" pitchFamily="34" charset="0"/>
                <a:ea typeface="+mn-ea"/>
                <a:cs typeface="+mn-cs"/>
              </a:rPr>
              <a:t>Today we are going to cover our remote learning academic programs. You’ll see some examples of what we are offering in our real-time classes and how we deliver that.</a:t>
            </a:r>
          </a:p>
          <a:p>
            <a:pPr lvl="0"/>
            <a:endParaRPr lang="en-AU" sz="1200" kern="1200" dirty="0">
              <a:solidFill>
                <a:schemeClr val="tx1"/>
              </a:solidFill>
              <a:effectLst/>
              <a:latin typeface="Segoe UI Light" panose="020B0502040204020203" pitchFamily="34" charset="0"/>
              <a:ea typeface="+mn-ea"/>
              <a:cs typeface="+mn-cs"/>
            </a:endParaRPr>
          </a:p>
          <a:p>
            <a:pPr lvl="0"/>
            <a:r>
              <a:rPr lang="en-AU" sz="1200" kern="1200" dirty="0">
                <a:solidFill>
                  <a:schemeClr val="tx1"/>
                </a:solidFill>
                <a:effectLst/>
                <a:latin typeface="Segoe UI Light" panose="020B0502040204020203" pitchFamily="34" charset="0"/>
                <a:ea typeface="+mn-ea"/>
                <a:cs typeface="+mn-cs"/>
              </a:rPr>
              <a:t>You’ll hear from one of our teachers on how they are delivering the content and from one of our students.</a:t>
            </a:r>
          </a:p>
          <a:p>
            <a:pPr lvl="0"/>
            <a:endParaRPr lang="en-AU" sz="1200" kern="1200" dirty="0">
              <a:solidFill>
                <a:schemeClr val="tx1"/>
              </a:solidFill>
              <a:effectLst/>
              <a:latin typeface="Segoe UI Light" panose="020B0502040204020203" pitchFamily="34" charset="0"/>
              <a:ea typeface="+mn-ea"/>
              <a:cs typeface="+mn-cs"/>
            </a:endParaRPr>
          </a:p>
          <a:p>
            <a:pPr lvl="0"/>
            <a:r>
              <a:rPr lang="en-AU" sz="1200" kern="1200" dirty="0">
                <a:solidFill>
                  <a:schemeClr val="tx1"/>
                </a:solidFill>
                <a:effectLst/>
                <a:latin typeface="Segoe UI Light" panose="020B0502040204020203" pitchFamily="34" charset="0"/>
                <a:ea typeface="+mn-ea"/>
                <a:cs typeface="+mn-cs"/>
              </a:rPr>
              <a:t>We will be sharing some important dates and links on where to find important information.</a:t>
            </a:r>
          </a:p>
          <a:p>
            <a:pPr lvl="0"/>
            <a:endParaRPr lang="en-AU" sz="1200" kern="1200" dirty="0">
              <a:solidFill>
                <a:schemeClr val="tx1"/>
              </a:solidFill>
              <a:effectLst/>
              <a:latin typeface="Segoe UI Light" panose="020B0502040204020203" pitchFamily="34" charset="0"/>
              <a:ea typeface="+mn-ea"/>
              <a:cs typeface="+mn-cs"/>
            </a:endParaRPr>
          </a:p>
          <a:p>
            <a:pPr lvl="0"/>
            <a:r>
              <a:rPr lang="en-AU" sz="1200" kern="1200" dirty="0">
                <a:solidFill>
                  <a:schemeClr val="tx1"/>
                </a:solidFill>
                <a:effectLst/>
                <a:latin typeface="Segoe UI Light" panose="020B0502040204020203" pitchFamily="34" charset="0"/>
                <a:ea typeface="+mn-ea"/>
                <a:cs typeface="+mn-cs"/>
              </a:rPr>
              <a:t>We also have a LIVE Q&amp;A at the end so you can start thinking about questions you would like to ask on our remote learning offering.</a:t>
            </a:r>
          </a:p>
          <a:p>
            <a:pPr lvl="0"/>
            <a:endParaRPr lang="en-AU" sz="1200" kern="1200" dirty="0">
              <a:solidFill>
                <a:schemeClr val="tx1"/>
              </a:solidFill>
              <a:effectLst/>
              <a:latin typeface="Segoe UI Light" panose="020B0502040204020203" pitchFamily="34" charset="0"/>
              <a:ea typeface="+mn-ea"/>
              <a:cs typeface="+mn-cs"/>
            </a:endParaRPr>
          </a:p>
          <a:p>
            <a:pPr lvl="0"/>
            <a:r>
              <a:rPr lang="en-AU" sz="1200" kern="1200" dirty="0">
                <a:solidFill>
                  <a:schemeClr val="tx1"/>
                </a:solidFill>
                <a:effectLst/>
                <a:latin typeface="Segoe UI Light" panose="020B0502040204020203" pitchFamily="34" charset="0"/>
                <a:ea typeface="+mn-ea"/>
                <a:cs typeface="+mn-cs"/>
              </a:rPr>
              <a:t>Can I remind you all to please add your questions as the webinar is progressing in the Q&amp;A section and NOT the CHAT section. I won’t be able  to see them if they are in the CHAT section.</a:t>
            </a:r>
          </a:p>
          <a:p>
            <a:pPr lvl="0"/>
            <a:endParaRPr lang="en-AU" sz="1200" kern="1200" dirty="0">
              <a:solidFill>
                <a:schemeClr val="tx1"/>
              </a:solidFill>
              <a:effectLst/>
              <a:latin typeface="Segoe UI Light" panose="020B0502040204020203" pitchFamily="34" charset="0"/>
              <a:ea typeface="+mn-ea"/>
              <a:cs typeface="+mn-cs"/>
            </a:endParaRPr>
          </a:p>
          <a:p>
            <a:pPr lvl="0"/>
            <a:r>
              <a:rPr lang="en-AU" sz="1200" kern="1200" dirty="0">
                <a:solidFill>
                  <a:schemeClr val="tx1"/>
                </a:solidFill>
                <a:effectLst/>
                <a:latin typeface="Segoe UI Light" panose="020B0502040204020203" pitchFamily="34" charset="0"/>
                <a:ea typeface="+mn-ea"/>
                <a:cs typeface="+mn-cs"/>
              </a:rPr>
              <a:t>Thank you.</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C067AA-C6E9-418C-A333-FC9B7AAB0648}" type="slidenum">
              <a:rPr kumimoji="0" lang="en-AU" sz="1200" b="0" i="0" u="none" strike="noStrike" kern="1200" cap="none" spc="0" normalizeH="0" baseline="0" noProof="0" smtClean="0">
                <a:ln>
                  <a:noFill/>
                </a:ln>
                <a:solidFill>
                  <a:srgbClr val="58595B"/>
                </a:solidFill>
                <a:effectLst/>
                <a:uLnTx/>
                <a:uFillTx/>
                <a:latin typeface="Segoe UI Light"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dirty="0">
              <a:ln>
                <a:noFill/>
              </a:ln>
              <a:solidFill>
                <a:srgbClr val="58595B"/>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3038529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lang="en-AU" altLang="en-US" sz="1200" dirty="0">
                <a:ea typeface="ＭＳ Ｐゴシック" pitchFamily="34" charset="-128"/>
              </a:rPr>
              <a:t>[time allowance: 1 minute]</a:t>
            </a:r>
          </a:p>
          <a:p>
            <a:pPr marL="0" marR="0" lvl="0" indent="0" algn="l" defTabSz="914400" rtl="0" eaLnBrk="1" fontAlgn="auto" latinLnBrk="0" hangingPunct="1">
              <a:lnSpc>
                <a:spcPct val="100000"/>
              </a:lnSpc>
              <a:spcBef>
                <a:spcPts val="0"/>
              </a:spcBef>
              <a:spcAft>
                <a:spcPts val="400"/>
              </a:spcAft>
              <a:buClrTx/>
              <a:buSzTx/>
              <a:buFontTx/>
              <a:buNone/>
              <a:tabLst/>
              <a:defRPr/>
            </a:pPr>
            <a:endParaRPr lang="en-AU" altLang="en-US" sz="1200" dirty="0">
              <a:ea typeface="ＭＳ Ｐゴシック" pitchFamily="34" charset="-128"/>
            </a:endParaRPr>
          </a:p>
          <a:p>
            <a:pPr marL="0" marR="0" lvl="0" indent="0" algn="l" defTabSz="914400" rtl="0" eaLnBrk="1" fontAlgn="auto" latinLnBrk="0" hangingPunct="1">
              <a:lnSpc>
                <a:spcPct val="100000"/>
              </a:lnSpc>
              <a:spcBef>
                <a:spcPts val="0"/>
              </a:spcBef>
              <a:spcAft>
                <a:spcPts val="400"/>
              </a:spcAft>
              <a:buClrTx/>
              <a:buSzTx/>
              <a:buFontTx/>
              <a:buNone/>
              <a:tabLst/>
              <a:defRPr/>
            </a:pPr>
            <a:r>
              <a:rPr lang="en-AU" altLang="en-US" sz="1200" dirty="0">
                <a:ea typeface="ＭＳ Ｐゴシック" pitchFamily="34" charset="-128"/>
              </a:rPr>
              <a:t>DB:</a:t>
            </a:r>
          </a:p>
          <a:p>
            <a:pPr marL="0" marR="0" lvl="0" indent="0" algn="l" defTabSz="914400" rtl="0" eaLnBrk="1" fontAlgn="auto" latinLnBrk="0" hangingPunct="1">
              <a:lnSpc>
                <a:spcPct val="100000"/>
              </a:lnSpc>
              <a:spcBef>
                <a:spcPts val="0"/>
              </a:spcBef>
              <a:spcAft>
                <a:spcPts val="400"/>
              </a:spcAft>
              <a:buClrTx/>
              <a:buSzTx/>
              <a:buFontTx/>
              <a:buNone/>
              <a:tabLst/>
              <a:defRPr/>
            </a:pPr>
            <a:endParaRPr lang="en-AU" altLang="en-US" sz="1200" dirty="0">
              <a:ea typeface="ＭＳ Ｐゴシック" pitchFamily="34" charset="-128"/>
            </a:endParaRPr>
          </a:p>
          <a:p>
            <a:pPr marL="0" marR="0" lvl="0" indent="0" algn="l" defTabSz="914400" rtl="0" eaLnBrk="1" fontAlgn="auto" latinLnBrk="0" hangingPunct="1">
              <a:lnSpc>
                <a:spcPct val="100000"/>
              </a:lnSpc>
              <a:spcBef>
                <a:spcPts val="0"/>
              </a:spcBef>
              <a:spcAft>
                <a:spcPts val="400"/>
              </a:spcAft>
              <a:buClrTx/>
              <a:buSzTx/>
              <a:buFontTx/>
              <a:buNone/>
              <a:tabLst/>
              <a:defRPr/>
            </a:pPr>
            <a:r>
              <a:rPr lang="en-AU" altLang="en-US" sz="1200" dirty="0">
                <a:ea typeface="ＭＳ Ｐゴシック" pitchFamily="34" charset="-128"/>
              </a:rPr>
              <a:t>I’m pleased to introduce our presenters for today’s webinar. </a:t>
            </a:r>
          </a:p>
          <a:p>
            <a:pPr marL="0" marR="0" lvl="0" indent="0" algn="l" defTabSz="914400" rtl="0" eaLnBrk="1" fontAlgn="auto" latinLnBrk="0" hangingPunct="1">
              <a:lnSpc>
                <a:spcPct val="100000"/>
              </a:lnSpc>
              <a:spcBef>
                <a:spcPts val="0"/>
              </a:spcBef>
              <a:spcAft>
                <a:spcPts val="400"/>
              </a:spcAft>
              <a:buClrTx/>
              <a:buSzTx/>
              <a:buFontTx/>
              <a:buNone/>
              <a:tabLst/>
              <a:defRPr/>
            </a:pPr>
            <a:endParaRPr lang="en-AU" altLang="en-US" sz="1200" dirty="0">
              <a:ea typeface="ＭＳ Ｐゴシック" pitchFamily="34" charset="-128"/>
            </a:endParaRPr>
          </a:p>
          <a:p>
            <a:r>
              <a:rPr lang="en-AU" sz="1200" kern="1200" dirty="0">
                <a:solidFill>
                  <a:schemeClr val="tx1"/>
                </a:solidFill>
                <a:effectLst/>
                <a:latin typeface="+mn-lt"/>
                <a:ea typeface="+mn-ea"/>
                <a:cs typeface="+mn-cs"/>
              </a:rPr>
              <a:t>“With over ten years of experience in tertiary education, Vinh oversees the design and delivery of the Diploma of Business program both in Sydney and offshore centres, ensuring students graduating from the diploma are fully equipped with the knowledge, skills and ethical values to succeed in their further study and career.  Vinh holds a Masters of Professional Accounting and Master of Commerce from Macquarie University after completing his Bachelor of Commerce from RMIT Vietnam.”</a:t>
            </a:r>
          </a:p>
          <a:p>
            <a:pPr marL="0" marR="0" lvl="0" indent="0" algn="l" defTabSz="914400" rtl="0" eaLnBrk="1" fontAlgn="auto" latinLnBrk="0" hangingPunct="1">
              <a:lnSpc>
                <a:spcPct val="100000"/>
              </a:lnSpc>
              <a:spcBef>
                <a:spcPts val="0"/>
              </a:spcBef>
              <a:spcAft>
                <a:spcPts val="400"/>
              </a:spcAft>
              <a:buClrTx/>
              <a:buSzTx/>
              <a:buFontTx/>
              <a:buNone/>
              <a:tabLst/>
              <a:defRPr/>
            </a:pPr>
            <a:endParaRPr lang="en-AU"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lang="en-AU" sz="1200" kern="1200" dirty="0">
                <a:solidFill>
                  <a:schemeClr val="tx1"/>
                </a:solidFill>
                <a:effectLst/>
                <a:latin typeface="+mn-lt"/>
                <a:ea typeface="+mn-ea"/>
                <a:cs typeface="+mn-cs"/>
              </a:rPr>
              <a:t>Linh Do is the Subject Coordinator for Accounting Transactions and Business Decisions in the Business Program for UTS Insearch, where his key roles are to coordinate the curriculum and delivery of teaching the accounting subject so that Insearch students learning experience is of the highest quality, preparing them for successful further higher education. Linh holds a Bachelor of Business at University of Technology Sydney (UTS) and Master of Financial Planning at University of New South Wales (UNSW Sydney).</a:t>
            </a:r>
          </a:p>
          <a:p>
            <a:pPr marL="0" marR="0" lvl="0" indent="0" algn="l" defTabSz="914400" rtl="0" eaLnBrk="1" fontAlgn="auto" latinLnBrk="0" hangingPunct="1">
              <a:lnSpc>
                <a:spcPct val="100000"/>
              </a:lnSpc>
              <a:spcBef>
                <a:spcPts val="0"/>
              </a:spcBef>
              <a:spcAft>
                <a:spcPts val="400"/>
              </a:spcAft>
              <a:buClrTx/>
              <a:buSzTx/>
              <a:buFontTx/>
              <a:buNone/>
              <a:tabLst/>
              <a:defRPr/>
            </a:pPr>
            <a:endParaRPr lang="en-AU" sz="1200" kern="1200" dirty="0">
              <a:solidFill>
                <a:schemeClr val="tx1"/>
              </a:solidFill>
              <a:effectLst/>
              <a:latin typeface="+mn-lt"/>
              <a:ea typeface="+mn-ea"/>
              <a:cs typeface="+mn-cs"/>
            </a:endParaRPr>
          </a:p>
          <a:p>
            <a:r>
              <a:rPr lang="en-MY" sz="1200" kern="1200" dirty="0">
                <a:solidFill>
                  <a:schemeClr val="tx1"/>
                </a:solidFill>
                <a:effectLst/>
                <a:latin typeface="+mn-lt"/>
                <a:ea typeface="+mn-ea"/>
                <a:cs typeface="+mn-cs"/>
              </a:rPr>
              <a:t>Dr Janet Gibson is our Program Manager Communications. She is joining us today for the LIVE Q&amp;A so please have some questions for her on our Academic Program Remote Learning offering and she will be happy to answer.</a:t>
            </a: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Janet has been in the role for 13 years and oversees curriculum quality, working closely with the School of Communication at UTS to ensure that the UTS Insearch Diploma is relevant, up to date and strongly connected to the first year of the UTS Bachelor of Communication. </a:t>
            </a:r>
            <a:endParaRPr lang="en-AU"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endParaRPr lang="en-AU" sz="1200" kern="1200" dirty="0">
              <a:solidFill>
                <a:schemeClr val="tx1"/>
              </a:solidFill>
              <a:effectLst/>
              <a:latin typeface="+mn-lt"/>
              <a:ea typeface="+mn-ea"/>
              <a:cs typeface="+mn-cs"/>
            </a:endParaRPr>
          </a:p>
          <a:p>
            <a:r>
              <a:rPr lang="en-MY" sz="1200" kern="1200" dirty="0" err="1">
                <a:solidFill>
                  <a:schemeClr val="tx1"/>
                </a:solidFill>
                <a:effectLst/>
                <a:latin typeface="+mn-lt"/>
                <a:ea typeface="+mn-ea"/>
                <a:cs typeface="+mn-cs"/>
              </a:rPr>
              <a:t>Eugustine</a:t>
            </a:r>
            <a:r>
              <a:rPr lang="en-MY" sz="1200" kern="1200" dirty="0">
                <a:solidFill>
                  <a:schemeClr val="tx1"/>
                </a:solidFill>
                <a:effectLst/>
                <a:latin typeface="+mn-lt"/>
                <a:ea typeface="+mn-ea"/>
                <a:cs typeface="+mn-cs"/>
              </a:rPr>
              <a:t> Tan started at UTS Insearch in October 2018 and his studying a Dip. Engineering. He is back home in Malaysia now and in his final semester before he articulates to UTS in July 2020. We will be talking to </a:t>
            </a:r>
            <a:r>
              <a:rPr lang="en-MY" sz="1200" kern="1200" dirty="0" err="1">
                <a:solidFill>
                  <a:schemeClr val="tx1"/>
                </a:solidFill>
                <a:effectLst/>
                <a:latin typeface="+mn-lt"/>
                <a:ea typeface="+mn-ea"/>
                <a:cs typeface="+mn-cs"/>
              </a:rPr>
              <a:t>Eugustine</a:t>
            </a:r>
            <a:r>
              <a:rPr lang="en-MY" sz="1200" kern="1200" dirty="0">
                <a:solidFill>
                  <a:schemeClr val="tx1"/>
                </a:solidFill>
                <a:effectLst/>
                <a:latin typeface="+mn-lt"/>
                <a:ea typeface="+mn-ea"/>
                <a:cs typeface="+mn-cs"/>
              </a:rPr>
              <a:t> today about his experience with our Remote Learning.</a:t>
            </a:r>
          </a:p>
          <a:p>
            <a:endParaRPr lang="en-MY"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endParaRPr lang="en-AU" altLang="en-US" sz="1200" dirty="0">
              <a:ea typeface="ＭＳ Ｐゴシック" pitchFamily="34" charset="-128"/>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C067AA-C6E9-418C-A333-FC9B7AAB0648}" type="slidenum">
              <a:rPr kumimoji="0" lang="en-AU" sz="1200" b="0" i="0" u="none" strike="noStrike" kern="1200" cap="none" spc="0" normalizeH="0" baseline="0" noProof="0" smtClean="0">
                <a:ln>
                  <a:noFill/>
                </a:ln>
                <a:solidFill>
                  <a:srgbClr val="58595B"/>
                </a:solidFill>
                <a:effectLst/>
                <a:uLnTx/>
                <a:uFillTx/>
                <a:latin typeface="Segoe UI Light"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dirty="0">
              <a:ln>
                <a:noFill/>
              </a:ln>
              <a:solidFill>
                <a:srgbClr val="58595B"/>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3938933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[time allowance: 22 minutes]</a:t>
            </a:r>
          </a:p>
          <a:p>
            <a:r>
              <a:rPr lang="en-AU" dirty="0"/>
              <a:t>FD to play video</a:t>
            </a:r>
          </a:p>
          <a:p>
            <a:r>
              <a:rPr lang="en-AU" dirty="0">
                <a:hlinkClick r:id="rId3"/>
              </a:rPr>
              <a:t>https://www.youtube.com/watch?v=1TS-8kVxB-c&amp;feature=youtu.be</a:t>
            </a:r>
            <a:endParaRPr lang="en-AU" dirty="0"/>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C067AA-C6E9-418C-A333-FC9B7AAB0648}" type="slidenum">
              <a:rPr kumimoji="0" lang="en-AU" sz="1200" b="0" i="0" u="none" strike="noStrike" kern="1200" cap="none" spc="0" normalizeH="0" baseline="0" noProof="0" smtClean="0">
                <a:ln>
                  <a:noFill/>
                </a:ln>
                <a:solidFill>
                  <a:srgbClr val="58595B"/>
                </a:solidFill>
                <a:effectLst/>
                <a:uLnTx/>
                <a:uFillTx/>
                <a:latin typeface="Segoe UI Light"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dirty="0">
              <a:ln>
                <a:noFill/>
              </a:ln>
              <a:solidFill>
                <a:srgbClr val="58595B"/>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1902061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[Time allowance: 3 minutes]</a:t>
            </a:r>
          </a:p>
          <a:p>
            <a:endParaRPr lang="en-AU" dirty="0"/>
          </a:p>
          <a:p>
            <a:r>
              <a:rPr lang="en-AU" dirty="0"/>
              <a:t>DB:</a:t>
            </a:r>
          </a:p>
          <a:p>
            <a:endParaRPr lang="en-AU" dirty="0"/>
          </a:p>
          <a:p>
            <a:r>
              <a:rPr lang="en-AU" dirty="0"/>
              <a:t>We would now like to invite </a:t>
            </a:r>
            <a:r>
              <a:rPr lang="en-AU" dirty="0" err="1"/>
              <a:t>Eugustine</a:t>
            </a:r>
            <a:r>
              <a:rPr lang="en-AU" dirty="0"/>
              <a:t> Tan to join us so we can find out more about his experience with our remote learning.</a:t>
            </a:r>
          </a:p>
          <a:p>
            <a:endParaRPr lang="en-AU" dirty="0"/>
          </a:p>
          <a:p>
            <a:r>
              <a:rPr lang="en-AU" dirty="0" err="1"/>
              <a:t>Eugustine</a:t>
            </a:r>
            <a:r>
              <a:rPr lang="en-AU" dirty="0"/>
              <a:t>, can you tell us what you are studying and a little bit about when you returned to Malaysia and commenced remote learning to stay on track to get to UTS. </a:t>
            </a:r>
          </a:p>
          <a:p>
            <a:endParaRPr lang="en-AU" dirty="0"/>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What are the timings of the classes? Are they in local time? If not, how do you manage this?</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How do you cope if the internet connectivity is not good during real time class? Do you have access to recorded sessions?</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What is one advantage/disadvantage of studying through remote learning?</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What is your experience with an online test? Is there anything different or challenging compared to in-class tests? Do you have any advice for students’ preparation?</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Internet connection is a real challenge for students when studying online, they can also get frustrated when they can’t catch up with their remote learning class work. Do you have any advice to overcome this?</a:t>
            </a:r>
          </a:p>
          <a:p>
            <a:pPr lvl="0"/>
            <a:endParaRPr lang="en-AU" sz="1200" kern="1200" dirty="0">
              <a:solidFill>
                <a:schemeClr val="tx1"/>
              </a:solidFill>
              <a:effectLst/>
              <a:latin typeface="+mn-lt"/>
              <a:ea typeface="+mn-ea"/>
              <a:cs typeface="+mn-cs"/>
            </a:endParaRPr>
          </a:p>
          <a:p>
            <a:pPr lvl="0"/>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Thank you </a:t>
            </a:r>
            <a:r>
              <a:rPr lang="en-AU" sz="1200" kern="1200" dirty="0" err="1">
                <a:solidFill>
                  <a:schemeClr val="tx1"/>
                </a:solidFill>
                <a:effectLst/>
                <a:latin typeface="+mn-lt"/>
                <a:ea typeface="+mn-ea"/>
                <a:cs typeface="+mn-cs"/>
              </a:rPr>
              <a:t>Eugustine</a:t>
            </a:r>
            <a:r>
              <a:rPr lang="en-AU" sz="1200" kern="1200" dirty="0">
                <a:solidFill>
                  <a:schemeClr val="tx1"/>
                </a:solidFill>
                <a:effectLst/>
                <a:latin typeface="+mn-lt"/>
                <a:ea typeface="+mn-ea"/>
                <a:cs typeface="+mn-cs"/>
              </a:rPr>
              <a:t>, very insightful to hear from a student perspective. </a:t>
            </a:r>
          </a:p>
          <a:p>
            <a:pPr lvl="0"/>
            <a:r>
              <a:rPr lang="en-AU" sz="1200" kern="1200" dirty="0" err="1">
                <a:solidFill>
                  <a:schemeClr val="tx1"/>
                </a:solidFill>
                <a:effectLst/>
                <a:latin typeface="+mn-lt"/>
                <a:ea typeface="+mn-ea"/>
                <a:cs typeface="+mn-cs"/>
              </a:rPr>
              <a:t>Eugustine</a:t>
            </a:r>
            <a:r>
              <a:rPr lang="en-AU" sz="1200" kern="1200" dirty="0">
                <a:solidFill>
                  <a:schemeClr val="tx1"/>
                </a:solidFill>
                <a:effectLst/>
                <a:latin typeface="+mn-lt"/>
                <a:ea typeface="+mn-ea"/>
                <a:cs typeface="+mn-cs"/>
              </a:rPr>
              <a:t> will be staying with us for the LIVE Q&amp;A so please start preparing any questions you have for </a:t>
            </a:r>
            <a:r>
              <a:rPr lang="en-AU" sz="1200" kern="1200" dirty="0" err="1">
                <a:solidFill>
                  <a:schemeClr val="tx1"/>
                </a:solidFill>
                <a:effectLst/>
                <a:latin typeface="+mn-lt"/>
                <a:ea typeface="+mn-ea"/>
                <a:cs typeface="+mn-cs"/>
              </a:rPr>
              <a:t>Eugustine</a:t>
            </a:r>
            <a:r>
              <a:rPr lang="en-AU" sz="1200" kern="1200" dirty="0">
                <a:solidFill>
                  <a:schemeClr val="tx1"/>
                </a:solidFill>
                <a:effectLst/>
                <a:latin typeface="+mn-lt"/>
                <a:ea typeface="+mn-ea"/>
                <a:cs typeface="+mn-cs"/>
              </a:rPr>
              <a:t> and his experience with remote learning.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C067AA-C6E9-418C-A333-FC9B7AAB0648}" type="slidenum">
              <a:rPr kumimoji="0" lang="en-AU" sz="1200" b="0" i="0" u="none" strike="noStrike" kern="1200" cap="none" spc="0" normalizeH="0" baseline="0" noProof="0" smtClean="0">
                <a:ln>
                  <a:noFill/>
                </a:ln>
                <a:solidFill>
                  <a:srgbClr val="58595B"/>
                </a:solidFill>
                <a:effectLst/>
                <a:uLnTx/>
                <a:uFillTx/>
                <a:latin typeface="Segoe UI Light"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dirty="0">
              <a:ln>
                <a:noFill/>
              </a:ln>
              <a:solidFill>
                <a:srgbClr val="58595B"/>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335963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90000"/>
              </a:lnSpc>
              <a:spcBef>
                <a:spcPct val="30000"/>
              </a:spcBef>
              <a:spcAft>
                <a:spcPct val="0"/>
              </a:spcAft>
              <a:buClrTx/>
              <a:buSzTx/>
              <a:buFontTx/>
              <a:buNone/>
              <a:tabLst/>
              <a:defRPr/>
            </a:pPr>
            <a:r>
              <a:rPr lang="en-AU" altLang="en-US" sz="1200" dirty="0">
                <a:ea typeface="ＭＳ Ｐゴシック" pitchFamily="34" charset="-128"/>
              </a:rPr>
              <a:t>[time allowance: 10 minutes]</a:t>
            </a:r>
          </a:p>
          <a:p>
            <a:pPr marL="0" marR="0" lvl="0" indent="0" algn="l" defTabSz="457200" rtl="0" eaLnBrk="0" fontAlgn="base" latinLnBrk="0" hangingPunct="0">
              <a:lnSpc>
                <a:spcPct val="90000"/>
              </a:lnSpc>
              <a:spcBef>
                <a:spcPct val="30000"/>
              </a:spcBef>
              <a:spcAft>
                <a:spcPct val="0"/>
              </a:spcAft>
              <a:buClrTx/>
              <a:buSzTx/>
              <a:buFontTx/>
              <a:buNone/>
              <a:tabLst/>
              <a:defRPr/>
            </a:pPr>
            <a:endParaRPr lang="en-AU" altLang="en-US" sz="1200" dirty="0">
              <a:ea typeface="ＭＳ Ｐゴシック" pitchFamily="34" charset="-128"/>
            </a:endParaRPr>
          </a:p>
          <a:p>
            <a:pPr marL="0" marR="0" lvl="0" indent="0" algn="l" defTabSz="457200" rtl="0" eaLnBrk="0" fontAlgn="base" latinLnBrk="0" hangingPunct="0">
              <a:lnSpc>
                <a:spcPct val="90000"/>
              </a:lnSpc>
              <a:spcBef>
                <a:spcPct val="30000"/>
              </a:spcBef>
              <a:spcAft>
                <a:spcPct val="0"/>
              </a:spcAft>
              <a:buClrTx/>
              <a:buSzTx/>
              <a:buFontTx/>
              <a:buNone/>
              <a:tabLst/>
              <a:defRPr/>
            </a:pPr>
            <a:r>
              <a:rPr lang="en-AU" altLang="en-US" sz="1200" dirty="0">
                <a:ea typeface="ＭＳ Ｐゴシック" pitchFamily="34" charset="-128"/>
              </a:rPr>
              <a:t>DB:</a:t>
            </a:r>
          </a:p>
          <a:p>
            <a:pPr marL="0" marR="0" lvl="0" indent="0" algn="l" defTabSz="457200" rtl="0" eaLnBrk="0" fontAlgn="base" latinLnBrk="0" hangingPunct="0">
              <a:lnSpc>
                <a:spcPct val="90000"/>
              </a:lnSpc>
              <a:spcBef>
                <a:spcPct val="30000"/>
              </a:spcBef>
              <a:spcAft>
                <a:spcPct val="0"/>
              </a:spcAft>
              <a:buClrTx/>
              <a:buSzTx/>
              <a:buFontTx/>
              <a:buNone/>
              <a:tabLst/>
              <a:defRPr/>
            </a:pPr>
            <a:endParaRPr lang="en-AU" altLang="en-US" sz="1200" dirty="0">
              <a:ea typeface="ＭＳ Ｐゴシック" pitchFamily="34" charset="-128"/>
            </a:endParaRPr>
          </a:p>
          <a:p>
            <a:pPr marL="0" marR="0" lvl="0" indent="0" algn="l" defTabSz="457200" rtl="0" eaLnBrk="0" fontAlgn="base" latinLnBrk="0" hangingPunct="0">
              <a:lnSpc>
                <a:spcPct val="90000"/>
              </a:lnSpc>
              <a:spcBef>
                <a:spcPct val="30000"/>
              </a:spcBef>
              <a:spcAft>
                <a:spcPct val="0"/>
              </a:spcAft>
              <a:buClrTx/>
              <a:buSzTx/>
              <a:buFontTx/>
              <a:buNone/>
              <a:tabLst/>
              <a:defRPr/>
            </a:pPr>
            <a:r>
              <a:rPr lang="en-AU" altLang="en-US" sz="1200" dirty="0">
                <a:ea typeface="ＭＳ Ｐゴシック" pitchFamily="34" charset="-128"/>
              </a:rPr>
              <a:t>Now is the time to ask your questions, can I remind you all NOT to use the CHAT section, please use the Q&amp;A section.</a:t>
            </a:r>
          </a:p>
          <a:p>
            <a:pPr marL="0" marR="0" lvl="0" indent="0" algn="l" defTabSz="457200" rtl="0" eaLnBrk="0" fontAlgn="base" latinLnBrk="0" hangingPunct="0">
              <a:lnSpc>
                <a:spcPct val="90000"/>
              </a:lnSpc>
              <a:spcBef>
                <a:spcPct val="30000"/>
              </a:spcBef>
              <a:spcAft>
                <a:spcPct val="0"/>
              </a:spcAft>
              <a:buClrTx/>
              <a:buSzTx/>
              <a:buFontTx/>
              <a:buNone/>
              <a:tabLst/>
              <a:defRPr/>
            </a:pPr>
            <a:endParaRPr lang="en-AU" altLang="en-US" sz="1200" dirty="0">
              <a:ea typeface="ＭＳ Ｐゴシック" pitchFamily="34" charset="-128"/>
            </a:endParaRPr>
          </a:p>
          <a:p>
            <a:pPr marL="0" marR="0" lvl="0" indent="0" algn="l" defTabSz="457200" rtl="0" eaLnBrk="0" fontAlgn="base" latinLnBrk="0" hangingPunct="0">
              <a:lnSpc>
                <a:spcPct val="90000"/>
              </a:lnSpc>
              <a:spcBef>
                <a:spcPct val="30000"/>
              </a:spcBef>
              <a:spcAft>
                <a:spcPct val="0"/>
              </a:spcAft>
              <a:buClrTx/>
              <a:buSzTx/>
              <a:buFontTx/>
              <a:buNone/>
              <a:tabLst/>
              <a:defRPr/>
            </a:pPr>
            <a:r>
              <a:rPr lang="en-AU" altLang="en-US" sz="1200" dirty="0">
                <a:ea typeface="ＭＳ Ｐゴシック" pitchFamily="34" charset="-128"/>
              </a:rPr>
              <a:t>Dhanya: I would like to kick the Q&amp;A off with a questions we’ve received from a few of you since our move to remote learning and that is about pricing.</a:t>
            </a:r>
          </a:p>
          <a:p>
            <a:pPr marL="0" marR="0" lvl="0" indent="0" algn="l" defTabSz="457200" rtl="0" eaLnBrk="0" fontAlgn="base" latinLnBrk="0" hangingPunct="0">
              <a:lnSpc>
                <a:spcPct val="90000"/>
              </a:lnSpc>
              <a:spcBef>
                <a:spcPct val="30000"/>
              </a:spcBef>
              <a:spcAft>
                <a:spcPct val="0"/>
              </a:spcAft>
              <a:buClrTx/>
              <a:buSzTx/>
              <a:buFontTx/>
              <a:buNone/>
              <a:tabLst/>
              <a:defRPr/>
            </a:pPr>
            <a:endParaRPr lang="en-AU" altLang="en-US" sz="1200" dirty="0">
              <a:ea typeface="ＭＳ Ｐゴシック" pitchFamily="34" charset="-128"/>
            </a:endParaRPr>
          </a:p>
          <a:p>
            <a:r>
              <a:rPr lang="en-GB" sz="1200" kern="1200" dirty="0">
                <a:solidFill>
                  <a:schemeClr val="tx1"/>
                </a:solidFill>
                <a:effectLst/>
                <a:latin typeface="+mn-lt"/>
                <a:ea typeface="+mn-ea"/>
                <a:cs typeface="+mn-cs"/>
              </a:rPr>
              <a:t>Remote learning is a very effective mode of education. Our programs delivered using remote learning lead to the same qualifications, which take students into their UTS degree, and in many cases, they can fast-track to the second year at UTS depending on the course chosen.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Critical to UTS </a:t>
            </a:r>
            <a:r>
              <a:rPr lang="en-GB" sz="1200" kern="1200" dirty="0" err="1">
                <a:solidFill>
                  <a:schemeClr val="tx1"/>
                </a:solidFill>
                <a:effectLst/>
                <a:latin typeface="+mn-lt"/>
                <a:ea typeface="+mn-ea"/>
                <a:cs typeface="+mn-cs"/>
              </a:rPr>
              <a:t>Insearch’s</a:t>
            </a:r>
            <a:r>
              <a:rPr lang="en-GB" sz="1200" kern="1200" dirty="0">
                <a:solidFill>
                  <a:schemeClr val="tx1"/>
                </a:solidFill>
                <a:effectLst/>
                <a:latin typeface="+mn-lt"/>
                <a:ea typeface="+mn-ea"/>
                <a:cs typeface="+mn-cs"/>
              </a:rPr>
              <a:t> commitment to educating students are delivery of: high quality curriculum (aligned with UTS), small class sizes, personal attention and support - and our remote learning offers this too. We are continuing to invest in the student experience and deliver this with our high standards. We have made significant investments to help ensure the educational experience is not interrupted or put on hold for many months, so students can actualise the benefits of their education as soon as possible and stay on track to get to UTS.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provide a wide range of student support through our Study Success Advisers to keep students on track. In additional to teacher-led classes, there are workshops to enhance Academic and English skills and online social activities being developed to keep students connected.  Our classes use the latest technology and modern learning management systems, supported by a friendly IT team.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 these reasons, discounting tuition fees is not appropriate.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any student is facing financial hardship because of COVID-19 impacts, they should contact our Welfare Team to discuss their specific situation.</a:t>
            </a:r>
          </a:p>
          <a:p>
            <a:endParaRPr lang="en-GB" sz="1200" kern="1200" dirty="0">
              <a:solidFill>
                <a:schemeClr val="tx1"/>
              </a:solidFill>
              <a:effectLst/>
              <a:latin typeface="+mn-lt"/>
              <a:ea typeface="+mn-ea"/>
              <a:cs typeface="+mn-cs"/>
            </a:endParaRPr>
          </a:p>
          <a:p>
            <a:pPr marL="0" marR="0" lvl="0" indent="0" algn="l" defTabSz="457200" rtl="0" eaLnBrk="0" fontAlgn="base" latinLnBrk="0" hangingPunct="0">
              <a:lnSpc>
                <a:spcPct val="90000"/>
              </a:lnSpc>
              <a:spcBef>
                <a:spcPct val="30000"/>
              </a:spcBef>
              <a:spcAft>
                <a:spcPct val="0"/>
              </a:spcAft>
              <a:buClrTx/>
              <a:buSzTx/>
              <a:buFontTx/>
              <a:buNone/>
              <a:tabLst/>
              <a:defRPr/>
            </a:pPr>
            <a:r>
              <a:rPr lang="en-AU" altLang="en-US" sz="1200" dirty="0">
                <a:ea typeface="ＭＳ Ｐゴシック" pitchFamily="34" charset="-128"/>
              </a:rPr>
              <a:t>[Annette to send Dhanya the questions through private chat. DB to read the questions out loud and field to the appropriate person for answering.</a:t>
            </a:r>
          </a:p>
          <a:p>
            <a:pPr marL="0" marR="0" lvl="0" indent="0" algn="l" defTabSz="457200" rtl="0" eaLnBrk="0" fontAlgn="base" latinLnBrk="0" hangingPunct="0">
              <a:lnSpc>
                <a:spcPct val="90000"/>
              </a:lnSpc>
              <a:spcBef>
                <a:spcPct val="30000"/>
              </a:spcBef>
              <a:spcAft>
                <a:spcPct val="0"/>
              </a:spcAft>
              <a:buClrTx/>
              <a:buSzTx/>
              <a:buFontTx/>
              <a:buNone/>
              <a:tabLst/>
              <a:defRPr/>
            </a:pPr>
            <a:r>
              <a:rPr lang="en-AU" altLang="en-US" sz="1200" dirty="0">
                <a:ea typeface="ＭＳ Ｐゴシック" pitchFamily="34" charset="-128"/>
              </a:rPr>
              <a:t>Janet, </a:t>
            </a:r>
            <a:r>
              <a:rPr lang="en-AU" altLang="en-US" sz="1200" dirty="0" err="1">
                <a:ea typeface="ＭＳ Ｐゴシック" pitchFamily="34" charset="-128"/>
              </a:rPr>
              <a:t>Eugustine</a:t>
            </a:r>
            <a:r>
              <a:rPr lang="en-AU" altLang="en-US" sz="1200" dirty="0">
                <a:ea typeface="ＭＳ Ｐゴシック" pitchFamily="34" charset="-128"/>
              </a:rPr>
              <a:t> or the PMs]</a:t>
            </a:r>
          </a:p>
          <a:p>
            <a:pPr marL="0" marR="0" lvl="0" indent="0" algn="l" defTabSz="457200" rtl="0" eaLnBrk="0" fontAlgn="base" latinLnBrk="0" hangingPunct="0">
              <a:lnSpc>
                <a:spcPct val="90000"/>
              </a:lnSpc>
              <a:spcBef>
                <a:spcPct val="30000"/>
              </a:spcBef>
              <a:spcAft>
                <a:spcPct val="0"/>
              </a:spcAft>
              <a:buClrTx/>
              <a:buSzTx/>
              <a:buFontTx/>
              <a:buNone/>
              <a:tabLst/>
              <a:defRPr/>
            </a:pPr>
            <a:br>
              <a:rPr lang="en-AU" altLang="en-US" sz="1200" dirty="0">
                <a:ea typeface="ＭＳ Ｐゴシック" pitchFamily="34" charset="-128"/>
              </a:rPr>
            </a:br>
            <a:r>
              <a:rPr lang="en-AU" altLang="en-US" sz="1200" dirty="0">
                <a:ea typeface="ＭＳ Ｐゴシック" pitchFamily="34" charset="-128"/>
              </a:rPr>
              <a:t>[Once time is up DB to end the session with:]</a:t>
            </a:r>
          </a:p>
          <a:p>
            <a:pPr marL="0" marR="0" lvl="0" indent="0" algn="l" defTabSz="457200" rtl="0" eaLnBrk="0" fontAlgn="base" latinLnBrk="0" hangingPunct="0">
              <a:lnSpc>
                <a:spcPct val="90000"/>
              </a:lnSpc>
              <a:spcBef>
                <a:spcPct val="30000"/>
              </a:spcBef>
              <a:spcAft>
                <a:spcPct val="0"/>
              </a:spcAft>
              <a:buClrTx/>
              <a:buSzTx/>
              <a:buFontTx/>
              <a:buNone/>
              <a:tabLst/>
              <a:defRPr/>
            </a:pPr>
            <a:endParaRPr lang="en-AU" altLang="en-US" sz="1200" dirty="0">
              <a:ea typeface="ＭＳ Ｐゴシック" pitchFamily="34" charset="-128"/>
            </a:endParaRPr>
          </a:p>
          <a:p>
            <a:pPr marL="0" marR="0" lvl="0" indent="0" algn="l" defTabSz="457200" rtl="0" eaLnBrk="0" fontAlgn="base" latinLnBrk="0" hangingPunct="0">
              <a:lnSpc>
                <a:spcPct val="90000"/>
              </a:lnSpc>
              <a:spcBef>
                <a:spcPct val="30000"/>
              </a:spcBef>
              <a:spcAft>
                <a:spcPct val="0"/>
              </a:spcAft>
              <a:buClrTx/>
              <a:buSzTx/>
              <a:buFontTx/>
              <a:buNone/>
              <a:tabLst/>
              <a:defRPr/>
            </a:pPr>
            <a:r>
              <a:rPr lang="en-AU" altLang="en-US" sz="1200" dirty="0">
                <a:ea typeface="ＭＳ Ｐゴシック" pitchFamily="34" charset="-128"/>
              </a:rPr>
              <a:t>DB:</a:t>
            </a:r>
          </a:p>
          <a:p>
            <a:pPr marL="0" marR="0" lvl="0" indent="0" algn="l" defTabSz="457200" rtl="0" eaLnBrk="0" fontAlgn="base" latinLnBrk="0" hangingPunct="0">
              <a:lnSpc>
                <a:spcPct val="90000"/>
              </a:lnSpc>
              <a:spcBef>
                <a:spcPct val="30000"/>
              </a:spcBef>
              <a:spcAft>
                <a:spcPct val="0"/>
              </a:spcAft>
              <a:buClrTx/>
              <a:buSzTx/>
              <a:buFontTx/>
              <a:buNone/>
              <a:tabLst/>
              <a:defRPr/>
            </a:pPr>
            <a:endParaRPr lang="en-AU" altLang="en-US" sz="1200" dirty="0">
              <a:ea typeface="ＭＳ Ｐゴシック" pitchFamily="34" charset="-128"/>
            </a:endParaRPr>
          </a:p>
          <a:p>
            <a:pPr marL="0" marR="0" lvl="0" indent="0" algn="l" defTabSz="457200" rtl="0" eaLnBrk="0" fontAlgn="base" latinLnBrk="0" hangingPunct="0">
              <a:lnSpc>
                <a:spcPct val="90000"/>
              </a:lnSpc>
              <a:spcBef>
                <a:spcPct val="30000"/>
              </a:spcBef>
              <a:spcAft>
                <a:spcPct val="0"/>
              </a:spcAft>
              <a:buClrTx/>
              <a:buSzTx/>
              <a:buFontTx/>
              <a:buNone/>
              <a:tabLst/>
              <a:defRPr/>
            </a:pPr>
            <a:r>
              <a:rPr lang="en-AU" altLang="en-US" sz="1200" dirty="0">
                <a:ea typeface="ＭＳ Ｐゴシック" pitchFamily="34" charset="-128"/>
              </a:rPr>
              <a:t>Thanks for the questions, keep them coming and we will continue to answer them offline. We will have the Q&amp;A, on-demand webinar and presentation available for you on our partner portal which we will show in shortly where to find that information and a host of other valuable information to help you counsel students.</a:t>
            </a:r>
          </a:p>
          <a:p>
            <a:pPr marL="0" marR="0" lvl="0" indent="0" algn="l" defTabSz="457200" rtl="0" eaLnBrk="0" fontAlgn="base" latinLnBrk="0" hangingPunct="0">
              <a:lnSpc>
                <a:spcPct val="90000"/>
              </a:lnSpc>
              <a:spcBef>
                <a:spcPct val="30000"/>
              </a:spcBef>
              <a:spcAft>
                <a:spcPct val="0"/>
              </a:spcAft>
              <a:buClrTx/>
              <a:buSzTx/>
              <a:buFontTx/>
              <a:buNone/>
              <a:tabLst/>
              <a:defRPr/>
            </a:pPr>
            <a:endParaRPr lang="en-AU" altLang="en-US" sz="1200" dirty="0">
              <a:ea typeface="ＭＳ Ｐゴシック" pitchFamily="34" charset="-128"/>
            </a:endParaRPr>
          </a:p>
          <a:p>
            <a:pPr marL="0" marR="0" lvl="0" indent="0" algn="l" defTabSz="457200" rtl="0" eaLnBrk="0" fontAlgn="base" latinLnBrk="0" hangingPunct="0">
              <a:lnSpc>
                <a:spcPct val="90000"/>
              </a:lnSpc>
              <a:spcBef>
                <a:spcPct val="30000"/>
              </a:spcBef>
              <a:spcAft>
                <a:spcPct val="0"/>
              </a:spcAft>
              <a:buClrTx/>
              <a:buSzTx/>
              <a:buFontTx/>
              <a:buNone/>
              <a:tabLst/>
              <a:defRPr/>
            </a:pPr>
            <a:r>
              <a:rPr lang="en-AU" altLang="en-US" sz="1200" dirty="0">
                <a:ea typeface="ＭＳ Ｐゴシック" pitchFamily="34" charset="-128"/>
              </a:rPr>
              <a:t>A big thank you to Janet, </a:t>
            </a:r>
            <a:r>
              <a:rPr lang="en-AU" altLang="en-US" sz="1200" dirty="0" err="1">
                <a:ea typeface="ＭＳ Ｐゴシック" pitchFamily="34" charset="-128"/>
              </a:rPr>
              <a:t>Eugustine</a:t>
            </a:r>
            <a:r>
              <a:rPr lang="en-AU" altLang="en-US" sz="1200" dirty="0">
                <a:ea typeface="ＭＳ Ｐゴシック" pitchFamily="34" charset="-128"/>
              </a:rPr>
              <a:t> and all the Partner Managers for joining us today.</a:t>
            </a:r>
          </a:p>
          <a:p>
            <a:endParaRPr lang="en-AU"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C067AA-C6E9-418C-A333-FC9B7AAB0648}" type="slidenum">
              <a:rPr kumimoji="0" lang="en-AU" sz="1200" b="0" i="0" u="none" strike="noStrike" kern="1200" cap="none" spc="0" normalizeH="0" baseline="0" noProof="0" smtClean="0">
                <a:ln>
                  <a:noFill/>
                </a:ln>
                <a:solidFill>
                  <a:srgbClr val="58595B"/>
                </a:solidFill>
                <a:effectLst/>
                <a:uLnTx/>
                <a:uFillTx/>
                <a:latin typeface="Segoe UI Light"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dirty="0">
              <a:ln>
                <a:noFill/>
              </a:ln>
              <a:solidFill>
                <a:srgbClr val="58595B"/>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3442591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90000"/>
              </a:lnSpc>
              <a:spcBef>
                <a:spcPct val="30000"/>
              </a:spcBef>
              <a:spcAft>
                <a:spcPct val="0"/>
              </a:spcAft>
              <a:buClrTx/>
              <a:buSzTx/>
              <a:buFontTx/>
              <a:buNone/>
              <a:tabLst/>
              <a:defRPr/>
            </a:pPr>
            <a:r>
              <a:rPr lang="en-AU" altLang="en-US" sz="1200" dirty="0">
                <a:ea typeface="ＭＳ Ｐゴシック" pitchFamily="34" charset="-128"/>
              </a:rPr>
              <a:t>[time allowed: 30 secs]</a:t>
            </a:r>
          </a:p>
          <a:p>
            <a:pPr marL="0" marR="0" lvl="0" indent="0" algn="l" defTabSz="457200" rtl="0" eaLnBrk="0" fontAlgn="base" latinLnBrk="0" hangingPunct="0">
              <a:lnSpc>
                <a:spcPct val="90000"/>
              </a:lnSpc>
              <a:spcBef>
                <a:spcPct val="30000"/>
              </a:spcBef>
              <a:spcAft>
                <a:spcPct val="0"/>
              </a:spcAft>
              <a:buClrTx/>
              <a:buSzTx/>
              <a:buFontTx/>
              <a:buNone/>
              <a:tabLst/>
              <a:defRPr/>
            </a:pPr>
            <a:endParaRPr lang="en-AU" altLang="en-US" sz="1200" dirty="0">
              <a:ea typeface="ＭＳ Ｐゴシック" pitchFamily="34" charset="-128"/>
            </a:endParaRPr>
          </a:p>
          <a:p>
            <a:pPr marL="0" marR="0" lvl="0" indent="0" algn="l" defTabSz="457200" rtl="0" eaLnBrk="0" fontAlgn="base" latinLnBrk="0" hangingPunct="0">
              <a:lnSpc>
                <a:spcPct val="90000"/>
              </a:lnSpc>
              <a:spcBef>
                <a:spcPct val="30000"/>
              </a:spcBef>
              <a:spcAft>
                <a:spcPct val="0"/>
              </a:spcAft>
              <a:buClrTx/>
              <a:buSzTx/>
              <a:buFontTx/>
              <a:buNone/>
              <a:tabLst/>
              <a:defRPr/>
            </a:pPr>
            <a:r>
              <a:rPr lang="en-AU" altLang="en-US" sz="1200" dirty="0">
                <a:ea typeface="ＭＳ Ｐゴシック" pitchFamily="34" charset="-128"/>
              </a:rPr>
              <a:t>DB:</a:t>
            </a:r>
          </a:p>
          <a:p>
            <a:pPr marL="0" marR="0" lvl="0" indent="0" algn="l" defTabSz="457200" rtl="0" eaLnBrk="0" fontAlgn="base" latinLnBrk="0" hangingPunct="0">
              <a:lnSpc>
                <a:spcPct val="90000"/>
              </a:lnSpc>
              <a:spcBef>
                <a:spcPct val="30000"/>
              </a:spcBef>
              <a:spcAft>
                <a:spcPct val="0"/>
              </a:spcAft>
              <a:buClrTx/>
              <a:buSzTx/>
              <a:buFontTx/>
              <a:buNone/>
              <a:tabLst/>
              <a:defRPr/>
            </a:pPr>
            <a:endParaRPr lang="en-AU" altLang="en-US" sz="1200" dirty="0">
              <a:ea typeface="ＭＳ Ｐゴシック" pitchFamily="34" charset="-128"/>
            </a:endParaRPr>
          </a:p>
          <a:p>
            <a:pPr marL="0" marR="0" lvl="0" indent="0" algn="l" defTabSz="457200" rtl="0" eaLnBrk="0" fontAlgn="base" latinLnBrk="0" hangingPunct="0">
              <a:lnSpc>
                <a:spcPct val="90000"/>
              </a:lnSpc>
              <a:spcBef>
                <a:spcPct val="30000"/>
              </a:spcBef>
              <a:spcAft>
                <a:spcPct val="0"/>
              </a:spcAft>
              <a:buClrTx/>
              <a:buSzTx/>
              <a:buFontTx/>
              <a:buNone/>
              <a:tabLst/>
              <a:defRPr/>
            </a:pPr>
            <a:r>
              <a:rPr lang="en-AU" altLang="en-US" sz="1200" dirty="0">
                <a:ea typeface="ＭＳ Ｐゴシック" pitchFamily="34" charset="-128"/>
              </a:rPr>
              <a:t>A reminder for you all to please contact your Partner Manager for your any remote learning questions</a:t>
            </a:r>
          </a:p>
          <a:p>
            <a:pPr marL="0" marR="0" lvl="0" indent="0" algn="l" defTabSz="457200" rtl="0" eaLnBrk="0" fontAlgn="base" latinLnBrk="0" hangingPunct="0">
              <a:lnSpc>
                <a:spcPct val="90000"/>
              </a:lnSpc>
              <a:spcBef>
                <a:spcPct val="30000"/>
              </a:spcBef>
              <a:spcAft>
                <a:spcPct val="0"/>
              </a:spcAft>
              <a:buClrTx/>
              <a:buSzTx/>
              <a:buFontTx/>
              <a:buNone/>
              <a:tabLst/>
              <a:defRPr/>
            </a:pPr>
            <a:endParaRPr lang="en-AU" altLang="en-US" sz="1200" dirty="0">
              <a:ea typeface="ＭＳ Ｐゴシック" pitchFamily="34" charset="-128"/>
            </a:endParaRPr>
          </a:p>
          <a:p>
            <a:pPr marL="0" marR="0" lvl="0" indent="0" algn="l" defTabSz="457200" rtl="0" eaLnBrk="0" fontAlgn="base" latinLnBrk="0" hangingPunct="0">
              <a:lnSpc>
                <a:spcPct val="90000"/>
              </a:lnSpc>
              <a:spcBef>
                <a:spcPct val="30000"/>
              </a:spcBef>
              <a:spcAft>
                <a:spcPct val="0"/>
              </a:spcAft>
              <a:buClrTx/>
              <a:buSzTx/>
              <a:buFontTx/>
              <a:buNone/>
              <a:tabLst/>
              <a:defRPr/>
            </a:pPr>
            <a:endParaRPr lang="en-AU" altLang="en-US" sz="1200" dirty="0">
              <a:ea typeface="ＭＳ Ｐゴシック" pitchFamily="34" charset="-128"/>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C067AA-C6E9-418C-A333-FC9B7AAB0648}" type="slidenum">
              <a:rPr kumimoji="0" lang="en-AU" sz="1200" b="0" i="0" u="none" strike="noStrike" kern="1200" cap="none" spc="0" normalizeH="0" baseline="0" noProof="0" smtClean="0">
                <a:ln>
                  <a:noFill/>
                </a:ln>
                <a:solidFill>
                  <a:srgbClr val="58595B"/>
                </a:solidFill>
                <a:effectLst/>
                <a:uLnTx/>
                <a:uFillTx/>
                <a:latin typeface="Segoe UI Light"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dirty="0">
              <a:ln>
                <a:noFill/>
              </a:ln>
              <a:solidFill>
                <a:srgbClr val="58595B"/>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1376922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lang="en-AU" altLang="en-US" sz="1200" dirty="0">
                <a:ea typeface="ＭＳ Ｐゴシック" pitchFamily="34" charset="-128"/>
              </a:rPr>
              <a:t>[time allowed: 30 secs]</a:t>
            </a:r>
          </a:p>
          <a:p>
            <a:pPr marL="0" marR="0" lvl="0" indent="0" algn="l" defTabSz="914400" rtl="0" eaLnBrk="1" fontAlgn="auto" latinLnBrk="0" hangingPunct="1">
              <a:lnSpc>
                <a:spcPct val="100000"/>
              </a:lnSpc>
              <a:spcBef>
                <a:spcPts val="0"/>
              </a:spcBef>
              <a:spcAft>
                <a:spcPts val="400"/>
              </a:spcAft>
              <a:buClrTx/>
              <a:buSzTx/>
              <a:buFontTx/>
              <a:buNone/>
              <a:tabLst/>
              <a:defRPr/>
            </a:pPr>
            <a:endParaRPr lang="en-AU" altLang="en-US" sz="1200" dirty="0">
              <a:ea typeface="ＭＳ Ｐゴシック" pitchFamily="34" charset="-128"/>
            </a:endParaRPr>
          </a:p>
          <a:p>
            <a:pPr marL="0" marR="0" lvl="0" indent="0" algn="l" defTabSz="914400" rtl="0" eaLnBrk="1" fontAlgn="auto" latinLnBrk="0" hangingPunct="1">
              <a:lnSpc>
                <a:spcPct val="100000"/>
              </a:lnSpc>
              <a:spcBef>
                <a:spcPts val="0"/>
              </a:spcBef>
              <a:spcAft>
                <a:spcPts val="400"/>
              </a:spcAft>
              <a:buClrTx/>
              <a:buSzTx/>
              <a:buFontTx/>
              <a:buNone/>
              <a:tabLst/>
              <a:defRPr/>
            </a:pPr>
            <a:r>
              <a:rPr lang="en-AU" altLang="en-US" sz="1200" dirty="0">
                <a:ea typeface="ＭＳ Ｐゴシック" pitchFamily="34" charset="-128"/>
              </a:rPr>
              <a:t>DB:</a:t>
            </a:r>
          </a:p>
          <a:p>
            <a:pPr marL="0" marR="0" lvl="0" indent="0" algn="l" defTabSz="914400" rtl="0" eaLnBrk="1" fontAlgn="auto" latinLnBrk="0" hangingPunct="1">
              <a:lnSpc>
                <a:spcPct val="100000"/>
              </a:lnSpc>
              <a:spcBef>
                <a:spcPts val="0"/>
              </a:spcBef>
              <a:spcAft>
                <a:spcPts val="400"/>
              </a:spcAft>
              <a:buClrTx/>
              <a:buSzTx/>
              <a:buFontTx/>
              <a:buNone/>
              <a:tabLst/>
              <a:defRPr/>
            </a:pPr>
            <a:endParaRPr lang="en-AU" altLang="en-US" sz="1200" dirty="0">
              <a:ea typeface="ＭＳ Ｐゴシック" pitchFamily="34" charset="-128"/>
            </a:endParaRPr>
          </a:p>
          <a:p>
            <a:pPr marL="0" marR="0" lvl="0" indent="0" algn="l" defTabSz="914400" rtl="0" eaLnBrk="1" fontAlgn="auto" latinLnBrk="0" hangingPunct="1">
              <a:lnSpc>
                <a:spcPct val="100000"/>
              </a:lnSpc>
              <a:spcBef>
                <a:spcPts val="0"/>
              </a:spcBef>
              <a:spcAft>
                <a:spcPts val="400"/>
              </a:spcAft>
              <a:buClrTx/>
              <a:buSzTx/>
              <a:buFontTx/>
              <a:buNone/>
              <a:tabLst/>
              <a:defRPr/>
            </a:pPr>
            <a:r>
              <a:rPr lang="en-AU" altLang="en-US" sz="1200" dirty="0">
                <a:ea typeface="ＭＳ Ｐゴシック" pitchFamily="34" charset="-128"/>
              </a:rPr>
              <a:t>A friendly reminder of the important dates for the rest of 2020.</a:t>
            </a:r>
          </a:p>
          <a:p>
            <a:pPr marL="0" marR="0" lvl="0" indent="0" algn="l" defTabSz="914400" rtl="0" eaLnBrk="1" fontAlgn="auto" latinLnBrk="0" hangingPunct="1">
              <a:lnSpc>
                <a:spcPct val="100000"/>
              </a:lnSpc>
              <a:spcBef>
                <a:spcPts val="0"/>
              </a:spcBef>
              <a:spcAft>
                <a:spcPts val="400"/>
              </a:spcAft>
              <a:buClrTx/>
              <a:buSzTx/>
              <a:buFontTx/>
              <a:buNone/>
              <a:tabLst/>
              <a:defRPr/>
            </a:pPr>
            <a:endParaRPr lang="en-AU" altLang="en-US" sz="1200" dirty="0">
              <a:ea typeface="ＭＳ Ｐゴシック" pitchFamily="34" charset="-128"/>
            </a:endParaRPr>
          </a:p>
          <a:p>
            <a:pPr marL="0" marR="0" lvl="0" indent="0" algn="l" defTabSz="914400" rtl="0" eaLnBrk="1" fontAlgn="auto" latinLnBrk="0" hangingPunct="1">
              <a:lnSpc>
                <a:spcPct val="100000"/>
              </a:lnSpc>
              <a:spcBef>
                <a:spcPts val="0"/>
              </a:spcBef>
              <a:spcAft>
                <a:spcPts val="400"/>
              </a:spcAft>
              <a:buClrTx/>
              <a:buSzTx/>
              <a:buFontTx/>
              <a:buNone/>
              <a:tabLst/>
              <a:defRPr/>
            </a:pPr>
            <a:r>
              <a:rPr lang="en-AU" altLang="en-US" sz="1200" dirty="0">
                <a:ea typeface="ＭＳ Ｐゴシック" pitchFamily="34" charset="-128"/>
              </a:rPr>
              <a:t>The commencement date, Orientation week and Census date for Semester 2 and 3 you need to be aware of.</a:t>
            </a:r>
          </a:p>
          <a:p>
            <a:pPr marL="0" marR="0" lvl="0" indent="0" algn="l" defTabSz="914400" rtl="0" eaLnBrk="1" fontAlgn="auto" latinLnBrk="0" hangingPunct="1">
              <a:lnSpc>
                <a:spcPct val="100000"/>
              </a:lnSpc>
              <a:spcBef>
                <a:spcPts val="0"/>
              </a:spcBef>
              <a:spcAft>
                <a:spcPts val="400"/>
              </a:spcAft>
              <a:buClrTx/>
              <a:buSzTx/>
              <a:buFontTx/>
              <a:buNone/>
              <a:tabLst/>
              <a:defRPr/>
            </a:pPr>
            <a:endParaRPr lang="en-AU" altLang="en-US" sz="1200" dirty="0">
              <a:ea typeface="ＭＳ Ｐゴシック" pitchFamily="34" charset="-128"/>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C067AA-C6E9-418C-A333-FC9B7AAB0648}" type="slidenum">
              <a:rPr kumimoji="0" lang="en-AU" sz="1200" b="0" i="0" u="none" strike="noStrike" kern="1200" cap="none" spc="0" normalizeH="0" baseline="0" noProof="0" smtClean="0">
                <a:ln>
                  <a:noFill/>
                </a:ln>
                <a:solidFill>
                  <a:srgbClr val="58595B"/>
                </a:solidFill>
                <a:effectLst/>
                <a:uLnTx/>
                <a:uFillTx/>
                <a:latin typeface="Segoe UI Light" panose="020B050204020402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dirty="0">
              <a:ln>
                <a:noFill/>
              </a:ln>
              <a:solidFill>
                <a:srgbClr val="58595B"/>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962879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6114366"/>
      </p:ext>
    </p:extLst>
  </p:cSld>
  <p:clrMapOvr>
    <a:masterClrMapping/>
  </p:clrMapOvr>
  <p:extLst>
    <p:ext uri="{DCECCB84-F9BA-43D5-87BE-67443E8EF086}">
      <p15:sldGuideLst xmlns:p15="http://schemas.microsoft.com/office/powerpoint/2012/main">
        <p15:guide id="1" pos="393">
          <p15:clr>
            <a:srgbClr val="FBAE40"/>
          </p15:clr>
        </p15:guide>
        <p15:guide id="2" orient="horz" pos="3929">
          <p15:clr>
            <a:srgbClr val="FBAE40"/>
          </p15:clr>
        </p15:guide>
        <p15:guide id="3" pos="7287">
          <p15:clr>
            <a:srgbClr val="FBAE40"/>
          </p15:clr>
        </p15:guide>
        <p15:guide id="4" orient="horz" pos="39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 Columns">
    <p:spTree>
      <p:nvGrpSpPr>
        <p:cNvPr id="1" name=""/>
        <p:cNvGrpSpPr/>
        <p:nvPr/>
      </p:nvGrpSpPr>
      <p:grpSpPr>
        <a:xfrm>
          <a:off x="0" y="0"/>
          <a:ext cx="0" cy="0"/>
          <a:chOff x="0" y="0"/>
          <a:chExt cx="0" cy="0"/>
        </a:xfrm>
      </p:grpSpPr>
    </p:spTree>
    <p:extLst>
      <p:ext uri="{BB962C8B-B14F-4D97-AF65-F5344CB8AC3E}">
        <p14:creationId xmlns:p14="http://schemas.microsoft.com/office/powerpoint/2010/main" val="79542861"/>
      </p:ext>
    </p:extLst>
  </p:cSld>
  <p:clrMapOvr>
    <a:masterClrMapping/>
  </p:clrMapOvr>
  <p:extLst>
    <p:ext uri="{DCECCB84-F9BA-43D5-87BE-67443E8EF086}">
      <p15:sldGuideLst xmlns:p15="http://schemas.microsoft.com/office/powerpoint/2012/main">
        <p15:guide id="1" pos="393">
          <p15:clr>
            <a:srgbClr val="FBAE40"/>
          </p15:clr>
        </p15:guide>
        <p15:guide id="2" orient="horz" pos="3929">
          <p15:clr>
            <a:srgbClr val="FBAE40"/>
          </p15:clr>
        </p15:guide>
        <p15:guide id="3" pos="7287">
          <p15:clr>
            <a:srgbClr val="FBAE40"/>
          </p15:clr>
        </p15:guide>
        <p15:guide id="4" orient="horz" pos="391">
          <p15:clr>
            <a:srgbClr val="FBAE40"/>
          </p15:clr>
        </p15:guide>
        <p15:guide id="9" pos="3749">
          <p15:clr>
            <a:srgbClr val="FBAE40"/>
          </p15:clr>
        </p15:guide>
        <p15:guide id="10" pos="393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3 Columns">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365574"/>
      </p:ext>
    </p:extLst>
  </p:cSld>
  <p:clrMapOvr>
    <a:masterClrMapping/>
  </p:clrMapOvr>
  <p:extLst>
    <p:ext uri="{DCECCB84-F9BA-43D5-87BE-67443E8EF086}">
      <p15:sldGuideLst xmlns:p15="http://schemas.microsoft.com/office/powerpoint/2012/main">
        <p15:guide id="1" pos="393">
          <p15:clr>
            <a:srgbClr val="FBAE40"/>
          </p15:clr>
        </p15:guide>
        <p15:guide id="2" orient="horz" pos="3929">
          <p15:clr>
            <a:srgbClr val="FBAE40"/>
          </p15:clr>
        </p15:guide>
        <p15:guide id="3" pos="7287">
          <p15:clr>
            <a:srgbClr val="FBAE40"/>
          </p15:clr>
        </p15:guide>
        <p15:guide id="4" orient="horz" pos="391">
          <p15:clr>
            <a:srgbClr val="FBAE40"/>
          </p15:clr>
        </p15:guide>
        <p15:guide id="7" pos="2570">
          <p15:clr>
            <a:srgbClr val="FBAE40"/>
          </p15:clr>
        </p15:guide>
        <p15:guide id="8" pos="2751">
          <p15:clr>
            <a:srgbClr val="FBAE40"/>
          </p15:clr>
        </p15:guide>
        <p15:guide id="11" pos="4929">
          <p15:clr>
            <a:srgbClr val="FBAE40"/>
          </p15:clr>
        </p15:guide>
        <p15:guide id="12" pos="511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 Columns">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2926322"/>
      </p:ext>
    </p:extLst>
  </p:cSld>
  <p:clrMapOvr>
    <a:masterClrMapping/>
  </p:clrMapOvr>
  <p:extLst>
    <p:ext uri="{DCECCB84-F9BA-43D5-87BE-67443E8EF086}">
      <p15:sldGuideLst xmlns:p15="http://schemas.microsoft.com/office/powerpoint/2012/main">
        <p15:guide id="1" pos="393">
          <p15:clr>
            <a:srgbClr val="FBAE40"/>
          </p15:clr>
        </p15:guide>
        <p15:guide id="2" orient="horz" pos="3929">
          <p15:clr>
            <a:srgbClr val="FBAE40"/>
          </p15:clr>
        </p15:guide>
        <p15:guide id="3" pos="7287">
          <p15:clr>
            <a:srgbClr val="FBAE40"/>
          </p15:clr>
        </p15:guide>
        <p15:guide id="4" orient="horz" pos="391">
          <p15:clr>
            <a:srgbClr val="FBAE40"/>
          </p15:clr>
        </p15:guide>
        <p15:guide id="7" pos="1980">
          <p15:clr>
            <a:srgbClr val="FBAE40"/>
          </p15:clr>
        </p15:guide>
        <p15:guide id="8" pos="2162">
          <p15:clr>
            <a:srgbClr val="FBAE40"/>
          </p15:clr>
        </p15:guide>
        <p15:guide id="11" pos="5518">
          <p15:clr>
            <a:srgbClr val="FBAE40"/>
          </p15:clr>
        </p15:guide>
        <p15:guide id="12" pos="5700">
          <p15:clr>
            <a:srgbClr val="FBAE40"/>
          </p15:clr>
        </p15:guide>
        <p15:guide id="13" pos="3749">
          <p15:clr>
            <a:srgbClr val="FBAE40"/>
          </p15:clr>
        </p15:guide>
        <p15:guide id="14" pos="393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5 Columns">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7332435"/>
      </p:ext>
    </p:extLst>
  </p:cSld>
  <p:clrMapOvr>
    <a:masterClrMapping/>
  </p:clrMapOvr>
  <p:extLst>
    <p:ext uri="{DCECCB84-F9BA-43D5-87BE-67443E8EF086}">
      <p15:sldGuideLst xmlns:p15="http://schemas.microsoft.com/office/powerpoint/2012/main">
        <p15:guide id="1" pos="393">
          <p15:clr>
            <a:srgbClr val="FBAE40"/>
          </p15:clr>
        </p15:guide>
        <p15:guide id="2" orient="horz" pos="3929">
          <p15:clr>
            <a:srgbClr val="FBAE40"/>
          </p15:clr>
        </p15:guide>
        <p15:guide id="3" pos="7287">
          <p15:clr>
            <a:srgbClr val="FBAE40"/>
          </p15:clr>
        </p15:guide>
        <p15:guide id="4" orient="horz" pos="391">
          <p15:clr>
            <a:srgbClr val="FBAE40"/>
          </p15:clr>
        </p15:guide>
        <p15:guide id="7" pos="1617">
          <p15:clr>
            <a:srgbClr val="FBAE40"/>
          </p15:clr>
        </p15:guide>
        <p15:guide id="8" pos="1799">
          <p15:clr>
            <a:srgbClr val="FBAE40"/>
          </p15:clr>
        </p15:guide>
        <p15:guide id="11" pos="5881">
          <p15:clr>
            <a:srgbClr val="FBAE40"/>
          </p15:clr>
        </p15:guide>
        <p15:guide id="12" pos="6063">
          <p15:clr>
            <a:srgbClr val="FBAE40"/>
          </p15:clr>
        </p15:guide>
        <p15:guide id="13" pos="4656">
          <p15:clr>
            <a:srgbClr val="FBAE40"/>
          </p15:clr>
        </p15:guide>
        <p15:guide id="14" pos="4475">
          <p15:clr>
            <a:srgbClr val="FBAE40"/>
          </p15:clr>
        </p15:guide>
        <p15:guide id="15" pos="3024">
          <p15:clr>
            <a:srgbClr val="FBAE40"/>
          </p15:clr>
        </p15:guide>
        <p15:guide id="16" pos="320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6 Columns">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533666"/>
      </p:ext>
    </p:extLst>
  </p:cSld>
  <p:clrMapOvr>
    <a:masterClrMapping/>
  </p:clrMapOvr>
  <p:extLst>
    <p:ext uri="{DCECCB84-F9BA-43D5-87BE-67443E8EF086}">
      <p15:sldGuideLst xmlns:p15="http://schemas.microsoft.com/office/powerpoint/2012/main">
        <p15:guide id="1" pos="393">
          <p15:clr>
            <a:srgbClr val="FBAE40"/>
          </p15:clr>
        </p15:guide>
        <p15:guide id="2" orient="horz" pos="3929">
          <p15:clr>
            <a:srgbClr val="FBAE40"/>
          </p15:clr>
        </p15:guide>
        <p15:guide id="3" pos="7287">
          <p15:clr>
            <a:srgbClr val="FBAE40"/>
          </p15:clr>
        </p15:guide>
        <p15:guide id="4" orient="horz" pos="391">
          <p15:clr>
            <a:srgbClr val="FBAE40"/>
          </p15:clr>
        </p15:guide>
        <p15:guide id="5" pos="1391">
          <p15:clr>
            <a:srgbClr val="FBAE40"/>
          </p15:clr>
        </p15:guide>
        <p15:guide id="6" pos="1572">
          <p15:clr>
            <a:srgbClr val="FBAE40"/>
          </p15:clr>
        </p15:guide>
        <p15:guide id="7" pos="2570">
          <p15:clr>
            <a:srgbClr val="FBAE40"/>
          </p15:clr>
        </p15:guide>
        <p15:guide id="8" pos="2751">
          <p15:clr>
            <a:srgbClr val="FBAE40"/>
          </p15:clr>
        </p15:guide>
        <p15:guide id="9" pos="3749">
          <p15:clr>
            <a:srgbClr val="FBAE40"/>
          </p15:clr>
        </p15:guide>
        <p15:guide id="10" pos="3931">
          <p15:clr>
            <a:srgbClr val="FBAE40"/>
          </p15:clr>
        </p15:guide>
        <p15:guide id="11" pos="4929">
          <p15:clr>
            <a:srgbClr val="FBAE40"/>
          </p15:clr>
        </p15:guide>
        <p15:guide id="12" pos="5110">
          <p15:clr>
            <a:srgbClr val="FBAE40"/>
          </p15:clr>
        </p15:guide>
        <p15:guide id="13" pos="6108">
          <p15:clr>
            <a:srgbClr val="FBAE40"/>
          </p15:clr>
        </p15:guide>
        <p15:guide id="14" pos="6289">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926D4C-9240-475E-95A0-0EF05595BC1A}"/>
              </a:ext>
            </a:extLst>
          </p:cNvPr>
          <p:cNvSpPr>
            <a:spLocks noGrp="1"/>
          </p:cNvSpPr>
          <p:nvPr>
            <p:ph type="title"/>
          </p:nvPr>
        </p:nvSpPr>
        <p:spPr>
          <a:xfrm>
            <a:off x="192087" y="188913"/>
            <a:ext cx="11807825" cy="115185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BA75CBF-340E-4AA5-A657-FCE42E9C2064}"/>
              </a:ext>
            </a:extLst>
          </p:cNvPr>
          <p:cNvSpPr>
            <a:spLocks noGrp="1"/>
          </p:cNvSpPr>
          <p:nvPr>
            <p:ph type="body" idx="1"/>
          </p:nvPr>
        </p:nvSpPr>
        <p:spPr>
          <a:xfrm>
            <a:off x="192088" y="1484784"/>
            <a:ext cx="11807824" cy="46921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EB36CC-7D92-41B6-A8B6-1E8A098430A7}"/>
              </a:ext>
            </a:extLst>
          </p:cNvPr>
          <p:cNvSpPr>
            <a:spLocks noGrp="1"/>
          </p:cNvSpPr>
          <p:nvPr>
            <p:ph type="dt" sz="half" idx="2"/>
          </p:nvPr>
        </p:nvSpPr>
        <p:spPr>
          <a:xfrm>
            <a:off x="192088" y="6409435"/>
            <a:ext cx="1493692" cy="257369"/>
          </a:xfrm>
          <a:prstGeom prst="rect">
            <a:avLst/>
          </a:prstGeom>
        </p:spPr>
        <p:txBody>
          <a:bodyPr vert="horz" wrap="square" lIns="36000" tIns="36000" rIns="36000" bIns="36000" rtlCol="0" anchor="ctr">
            <a:spAutoFit/>
          </a:bodyPr>
          <a:lstStyle>
            <a:lvl1pPr algn="l">
              <a:defRPr sz="1200">
                <a:solidFill>
                  <a:schemeClr val="tx1">
                    <a:tint val="75000"/>
                  </a:schemeClr>
                </a:solidFill>
              </a:defRPr>
            </a:lvl1pPr>
          </a:lstStyle>
          <a:p>
            <a:fld id="{E9465573-2C88-4636-B4C2-902544DF01BA}" type="datetimeFigureOut">
              <a:rPr lang="en-US" smtClean="0"/>
              <a:t>6/9/2020</a:t>
            </a:fld>
            <a:endParaRPr lang="en-US"/>
          </a:p>
        </p:txBody>
      </p:sp>
      <p:sp>
        <p:nvSpPr>
          <p:cNvPr id="5" name="Footer Placeholder 4">
            <a:extLst>
              <a:ext uri="{FF2B5EF4-FFF2-40B4-BE49-F238E27FC236}">
                <a16:creationId xmlns:a16="http://schemas.microsoft.com/office/drawing/2014/main" id="{A72841BB-FA50-4EE2-803B-658CDB1CC7B2}"/>
              </a:ext>
            </a:extLst>
          </p:cNvPr>
          <p:cNvSpPr>
            <a:spLocks noGrp="1"/>
          </p:cNvSpPr>
          <p:nvPr>
            <p:ph type="ftr" sz="quarter" idx="3"/>
          </p:nvPr>
        </p:nvSpPr>
        <p:spPr>
          <a:xfrm>
            <a:off x="2423592" y="6409435"/>
            <a:ext cx="8820440" cy="257369"/>
          </a:xfrm>
          <a:prstGeom prst="rect">
            <a:avLst/>
          </a:prstGeom>
        </p:spPr>
        <p:txBody>
          <a:bodyPr vert="horz" lIns="36000" tIns="36000" rIns="36000" bIns="36000" rtlCol="0" anchor="ctr">
            <a:spAutoFit/>
          </a:bodyP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7C7D3C5-2C8B-4941-8836-EF9963BC2286}"/>
              </a:ext>
            </a:extLst>
          </p:cNvPr>
          <p:cNvSpPr>
            <a:spLocks noGrp="1"/>
          </p:cNvSpPr>
          <p:nvPr>
            <p:ph type="sldNum" sz="quarter" idx="4"/>
          </p:nvPr>
        </p:nvSpPr>
        <p:spPr>
          <a:xfrm>
            <a:off x="11424592" y="6409435"/>
            <a:ext cx="575320" cy="257369"/>
          </a:xfrm>
          <a:prstGeom prst="rect">
            <a:avLst/>
          </a:prstGeom>
        </p:spPr>
        <p:txBody>
          <a:bodyPr vert="horz" wrap="square" lIns="36000" tIns="36000" rIns="36000" bIns="36000" rtlCol="0" anchor="ctr">
            <a:spAutoFit/>
          </a:bodyPr>
          <a:lstStyle>
            <a:lvl1pPr algn="r">
              <a:defRPr sz="1200">
                <a:solidFill>
                  <a:schemeClr val="tx1">
                    <a:tint val="75000"/>
                  </a:schemeClr>
                </a:solidFill>
              </a:defRPr>
            </a:lvl1pPr>
          </a:lstStyle>
          <a:p>
            <a:fld id="{1393CD4E-4B62-47EE-81DA-A09D9598647A}" type="slidenum">
              <a:rPr lang="en-US" smtClean="0"/>
              <a:t>‹#›</a:t>
            </a:fld>
            <a:endParaRPr lang="en-US"/>
          </a:p>
        </p:txBody>
      </p:sp>
    </p:spTree>
    <p:extLst>
      <p:ext uri="{BB962C8B-B14F-4D97-AF65-F5344CB8AC3E}">
        <p14:creationId xmlns:p14="http://schemas.microsoft.com/office/powerpoint/2010/main" val="304250100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1">
          <p15:clr>
            <a:srgbClr val="F26B43"/>
          </p15:clr>
        </p15:guide>
        <p15:guide id="2" pos="7559">
          <p15:clr>
            <a:srgbClr val="F26B43"/>
          </p15:clr>
        </p15:guide>
        <p15:guide id="3" orient="horz" pos="119">
          <p15:clr>
            <a:srgbClr val="F26B43"/>
          </p15:clr>
        </p15:guide>
        <p15:guide id="4" orient="horz" pos="4201">
          <p15:clr>
            <a:srgbClr val="F26B43"/>
          </p15:clr>
        </p15:guide>
        <p15:guide id="5">
          <p15:clr>
            <a:srgbClr val="F26B43"/>
          </p15:clr>
        </p15:guide>
        <p15:guide id="6" pos="7680">
          <p15:clr>
            <a:srgbClr val="F26B43"/>
          </p15:clr>
        </p15:guide>
        <p15:guide id="7" orient="horz">
          <p15:clr>
            <a:srgbClr val="F26B43"/>
          </p15:clr>
        </p15:guide>
        <p15:guide id="8" orient="horz" pos="432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11.xml.rels><?xml version="1.0" encoding="UTF-8" standalone="yes"?>
<Relationships xmlns="http://schemas.openxmlformats.org/package/2006/relationships"><Relationship Id="rId3" Type="http://schemas.openxmlformats.org/officeDocument/2006/relationships/hyperlink" Target="https://www.insearch.edu.au/au/coronavirus" TargetMode="External"/><Relationship Id="rId7" Type="http://schemas.openxmlformats.org/officeDocument/2006/relationships/image" Target="../media/image25.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9.sv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3.xml"/><Relationship Id="rId16" Type="http://schemas.openxmlformats.org/officeDocument/2006/relationships/image" Target="../media/image15.svg"/><Relationship Id="rId1" Type="http://schemas.openxmlformats.org/officeDocument/2006/relationships/slideLayout" Target="../slideLayouts/slideLayout4.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7.png"/><Relationship Id="rId4" Type="http://schemas.microsoft.com/office/2007/relationships/hdphoto" Target="../media/hdphoto1.wdp"/><Relationship Id="rId9"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03A1B868-3662-4DD1-A542-87A6E63A423E}"/>
              </a:ext>
            </a:extLst>
          </p:cNvPr>
          <p:cNvSpPr/>
          <p:nvPr/>
        </p:nvSpPr>
        <p:spPr>
          <a:xfrm>
            <a:off x="3406538" y="313920"/>
            <a:ext cx="7401542" cy="76809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Oval 13">
            <a:extLst>
              <a:ext uri="{FF2B5EF4-FFF2-40B4-BE49-F238E27FC236}">
                <a16:creationId xmlns:a16="http://schemas.microsoft.com/office/drawing/2014/main" id="{AE1E7164-2DAE-4CA8-8001-2EF03426504F}"/>
              </a:ext>
            </a:extLst>
          </p:cNvPr>
          <p:cNvSpPr/>
          <p:nvPr/>
        </p:nvSpPr>
        <p:spPr>
          <a:xfrm>
            <a:off x="3160868" y="1339651"/>
            <a:ext cx="2701609" cy="270160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Oval 14">
            <a:extLst>
              <a:ext uri="{FF2B5EF4-FFF2-40B4-BE49-F238E27FC236}">
                <a16:creationId xmlns:a16="http://schemas.microsoft.com/office/drawing/2014/main" id="{5BB13AC6-6BD3-4D76-AF5B-DF1A5AD47686}"/>
              </a:ext>
            </a:extLst>
          </p:cNvPr>
          <p:cNvSpPr/>
          <p:nvPr/>
        </p:nvSpPr>
        <p:spPr>
          <a:xfrm>
            <a:off x="301763" y="-709052"/>
            <a:ext cx="6370300" cy="6370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Oval 3">
            <a:extLst>
              <a:ext uri="{FF2B5EF4-FFF2-40B4-BE49-F238E27FC236}">
                <a16:creationId xmlns:a16="http://schemas.microsoft.com/office/drawing/2014/main" id="{4F319F2C-F1EC-4E9A-9348-108531F1B3A0}"/>
              </a:ext>
            </a:extLst>
          </p:cNvPr>
          <p:cNvSpPr/>
          <p:nvPr/>
        </p:nvSpPr>
        <p:spPr>
          <a:xfrm>
            <a:off x="9078541" y="367672"/>
            <a:ext cx="1943957" cy="19439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Oval 7">
            <a:extLst>
              <a:ext uri="{FF2B5EF4-FFF2-40B4-BE49-F238E27FC236}">
                <a16:creationId xmlns:a16="http://schemas.microsoft.com/office/drawing/2014/main" id="{789DB4B6-339B-4881-94F4-65DCA7CFFB3D}"/>
              </a:ext>
            </a:extLst>
          </p:cNvPr>
          <p:cNvSpPr/>
          <p:nvPr/>
        </p:nvSpPr>
        <p:spPr>
          <a:xfrm>
            <a:off x="10294898" y="1207311"/>
            <a:ext cx="1163333" cy="11633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Oval 9">
            <a:extLst>
              <a:ext uri="{FF2B5EF4-FFF2-40B4-BE49-F238E27FC236}">
                <a16:creationId xmlns:a16="http://schemas.microsoft.com/office/drawing/2014/main" id="{BF5C6D12-6070-4BDD-BF39-FA35B7F8E997}"/>
              </a:ext>
            </a:extLst>
          </p:cNvPr>
          <p:cNvSpPr/>
          <p:nvPr/>
        </p:nvSpPr>
        <p:spPr>
          <a:xfrm>
            <a:off x="8985984" y="456796"/>
            <a:ext cx="509559" cy="5095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Oval 10">
            <a:extLst>
              <a:ext uri="{FF2B5EF4-FFF2-40B4-BE49-F238E27FC236}">
                <a16:creationId xmlns:a16="http://schemas.microsoft.com/office/drawing/2014/main" id="{41584E02-52CB-40E8-AF82-F9563A4635E1}"/>
              </a:ext>
            </a:extLst>
          </p:cNvPr>
          <p:cNvSpPr/>
          <p:nvPr/>
        </p:nvSpPr>
        <p:spPr>
          <a:xfrm>
            <a:off x="11115055" y="434450"/>
            <a:ext cx="586572" cy="58657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3C0A6332-12C0-4875-A47F-20FA92DE58D5}"/>
              </a:ext>
            </a:extLst>
          </p:cNvPr>
          <p:cNvSpPr txBox="1"/>
          <p:nvPr/>
        </p:nvSpPr>
        <p:spPr>
          <a:xfrm>
            <a:off x="1057240" y="2687066"/>
            <a:ext cx="11700239" cy="1772793"/>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AU" sz="4400" b="1" i="0" u="none" strike="noStrike" kern="1200" cap="none" spc="0" normalizeH="0" baseline="0" noProof="0" dirty="0">
                <a:ln>
                  <a:noFill/>
                </a:ln>
                <a:solidFill>
                  <a:srgbClr val="000000"/>
                </a:solidFill>
                <a:effectLst/>
                <a:uLnTx/>
                <a:uFillTx/>
                <a:latin typeface="Arial"/>
                <a:ea typeface="+mn-ea"/>
                <a:cs typeface="+mn-cs"/>
              </a:rPr>
              <a:t>Thanks for joining our </a:t>
            </a:r>
            <a:br>
              <a:rPr kumimoji="0" lang="en-AU" sz="4800" b="1" i="0" u="none" strike="noStrike" kern="1200" cap="none" spc="0" normalizeH="0" baseline="0" noProof="0" dirty="0">
                <a:ln>
                  <a:noFill/>
                </a:ln>
                <a:solidFill>
                  <a:srgbClr val="000000"/>
                </a:solidFill>
                <a:effectLst/>
                <a:uLnTx/>
                <a:uFillTx/>
                <a:latin typeface="Arial"/>
                <a:ea typeface="+mn-ea"/>
                <a:cs typeface="+mn-cs"/>
              </a:rPr>
            </a:br>
            <a:r>
              <a:rPr lang="en-AU" sz="4000" b="1" dirty="0">
                <a:solidFill>
                  <a:srgbClr val="0F4BEB"/>
                </a:solidFill>
                <a:latin typeface="Arial"/>
              </a:rPr>
              <a:t>Remote Learning – Academic Programs Counsellor Training </a:t>
            </a:r>
            <a:r>
              <a:rPr kumimoji="0" lang="en-AU" sz="4000" b="1" i="0" u="none" strike="noStrike" kern="1200" cap="none" spc="0" normalizeH="0" baseline="0" noProof="0" dirty="0">
                <a:ln>
                  <a:noFill/>
                </a:ln>
                <a:solidFill>
                  <a:srgbClr val="0F4BEB"/>
                </a:solidFill>
                <a:effectLst/>
                <a:uLnTx/>
                <a:uFillTx/>
                <a:latin typeface="Arial"/>
              </a:rPr>
              <a:t>Webinar!</a:t>
            </a:r>
            <a:endParaRPr kumimoji="0" lang="en-AU" sz="4000" b="0" i="0" u="none" strike="noStrike" kern="1200" cap="none" spc="0" normalizeH="0" baseline="0" noProof="0" dirty="0">
              <a:ln>
                <a:noFill/>
              </a:ln>
              <a:solidFill>
                <a:srgbClr val="0F4BEB"/>
              </a:solidFill>
              <a:effectLst/>
              <a:uLnTx/>
              <a:uFillTx/>
              <a:latin typeface="Arial"/>
            </a:endParaRPr>
          </a:p>
        </p:txBody>
      </p:sp>
      <p:sp>
        <p:nvSpPr>
          <p:cNvPr id="18" name="TextBox 17">
            <a:extLst>
              <a:ext uri="{FF2B5EF4-FFF2-40B4-BE49-F238E27FC236}">
                <a16:creationId xmlns:a16="http://schemas.microsoft.com/office/drawing/2014/main" id="{3918F07C-DB07-49D7-AB50-734414A9A6B7}"/>
              </a:ext>
            </a:extLst>
          </p:cNvPr>
          <p:cNvSpPr txBox="1"/>
          <p:nvPr/>
        </p:nvSpPr>
        <p:spPr>
          <a:xfrm>
            <a:off x="3406538" y="4684830"/>
            <a:ext cx="679288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rgbClr val="000000"/>
                </a:solidFill>
                <a:effectLst/>
                <a:uLnTx/>
                <a:uFillTx/>
                <a:latin typeface="Arial"/>
                <a:ea typeface="+mn-ea"/>
                <a:cs typeface="+mn-cs"/>
              </a:rPr>
              <a:t>We’ll be starting in a few moments…</a:t>
            </a:r>
            <a:endParaRPr kumimoji="0" lang="en-AU" sz="2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86280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8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CFFF3A-F0EE-4D49-AF73-C28EEC9FB484}"/>
              </a:ext>
            </a:extLst>
          </p:cNvPr>
          <p:cNvSpPr txBox="1"/>
          <p:nvPr/>
        </p:nvSpPr>
        <p:spPr>
          <a:xfrm>
            <a:off x="6245458" y="851803"/>
            <a:ext cx="6250075" cy="1329595"/>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AU" sz="4800" b="1" dirty="0">
                <a:solidFill>
                  <a:srgbClr val="000000"/>
                </a:solidFill>
                <a:latin typeface="Arial"/>
              </a:rPr>
              <a:t>Your feedback </a:t>
            </a:r>
            <a:r>
              <a:rPr lang="en-AU" sz="4800" b="1" dirty="0">
                <a:solidFill>
                  <a:schemeClr val="accent1"/>
                </a:solidFill>
                <a:latin typeface="Arial"/>
              </a:rPr>
              <a:t>counts</a:t>
            </a:r>
            <a:endParaRPr kumimoji="0" lang="en-AU" sz="4800" b="0" i="0" u="none" strike="noStrike" kern="1200" cap="none" spc="0" normalizeH="0" baseline="0" noProof="0" dirty="0">
              <a:ln>
                <a:noFill/>
              </a:ln>
              <a:solidFill>
                <a:schemeClr val="accent1"/>
              </a:solidFill>
              <a:effectLst/>
              <a:uLnTx/>
              <a:uFillTx/>
              <a:latin typeface="Arial"/>
            </a:endParaRPr>
          </a:p>
        </p:txBody>
      </p:sp>
      <p:sp>
        <p:nvSpPr>
          <p:cNvPr id="182" name="Oval 181">
            <a:extLst>
              <a:ext uri="{FF2B5EF4-FFF2-40B4-BE49-F238E27FC236}">
                <a16:creationId xmlns:a16="http://schemas.microsoft.com/office/drawing/2014/main" id="{692044BE-0961-4FFD-9A62-0378BB15EA8C}"/>
              </a:ext>
            </a:extLst>
          </p:cNvPr>
          <p:cNvSpPr/>
          <p:nvPr/>
        </p:nvSpPr>
        <p:spPr>
          <a:xfrm>
            <a:off x="882496" y="2094456"/>
            <a:ext cx="3337867" cy="3337867"/>
          </a:xfrm>
          <a:prstGeom prst="ellipse">
            <a:avLst/>
          </a:prstGeom>
          <a:solidFill>
            <a:schemeClr val="accent2"/>
          </a:solidFill>
          <a:ln w="79375"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a:ea typeface="+mn-ea"/>
              <a:cs typeface="+mn-cs"/>
            </a:endParaRPr>
          </a:p>
        </p:txBody>
      </p:sp>
      <p:sp>
        <p:nvSpPr>
          <p:cNvPr id="183" name="Oval 182">
            <a:extLst>
              <a:ext uri="{FF2B5EF4-FFF2-40B4-BE49-F238E27FC236}">
                <a16:creationId xmlns:a16="http://schemas.microsoft.com/office/drawing/2014/main" id="{3A7039F7-7ACE-4A3A-BC87-5E3265763109}"/>
              </a:ext>
            </a:extLst>
          </p:cNvPr>
          <p:cNvSpPr/>
          <p:nvPr/>
        </p:nvSpPr>
        <p:spPr>
          <a:xfrm>
            <a:off x="1029725" y="1234390"/>
            <a:ext cx="3430655" cy="3430655"/>
          </a:xfrm>
          <a:prstGeom prst="ellipse">
            <a:avLst/>
          </a:prstGeom>
          <a:solidFill>
            <a:schemeClr val="accent5">
              <a:lumMod val="50000"/>
            </a:schemeClr>
          </a:solidFill>
          <a:ln w="79375"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a:ea typeface="+mn-ea"/>
              <a:cs typeface="+mn-cs"/>
            </a:endParaRPr>
          </a:p>
        </p:txBody>
      </p:sp>
      <p:sp>
        <p:nvSpPr>
          <p:cNvPr id="175" name="Oval 174">
            <a:extLst>
              <a:ext uri="{FF2B5EF4-FFF2-40B4-BE49-F238E27FC236}">
                <a16:creationId xmlns:a16="http://schemas.microsoft.com/office/drawing/2014/main" id="{3280EE54-C515-40ED-AE7A-39DD9D994C8F}"/>
              </a:ext>
            </a:extLst>
          </p:cNvPr>
          <p:cNvSpPr/>
          <p:nvPr/>
        </p:nvSpPr>
        <p:spPr>
          <a:xfrm>
            <a:off x="1928060" y="1299266"/>
            <a:ext cx="3739824" cy="3739824"/>
          </a:xfrm>
          <a:prstGeom prst="ellipse">
            <a:avLst/>
          </a:prstGeom>
          <a:solidFill>
            <a:schemeClr val="accent4"/>
          </a:solidFill>
          <a:ln w="79375"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a:ea typeface="+mn-ea"/>
              <a:cs typeface="+mn-cs"/>
            </a:endParaRPr>
          </a:p>
        </p:txBody>
      </p:sp>
      <p:sp>
        <p:nvSpPr>
          <p:cNvPr id="172" name="Oval 171">
            <a:extLst>
              <a:ext uri="{FF2B5EF4-FFF2-40B4-BE49-F238E27FC236}">
                <a16:creationId xmlns:a16="http://schemas.microsoft.com/office/drawing/2014/main" id="{044ED664-E932-4250-B2F0-3F0C78F947B1}"/>
              </a:ext>
            </a:extLst>
          </p:cNvPr>
          <p:cNvSpPr/>
          <p:nvPr/>
        </p:nvSpPr>
        <p:spPr>
          <a:xfrm>
            <a:off x="1178909" y="2368494"/>
            <a:ext cx="3364762" cy="3364762"/>
          </a:xfrm>
          <a:prstGeom prst="ellipse">
            <a:avLst/>
          </a:prstGeom>
          <a:solidFill>
            <a:schemeClr val="accent5"/>
          </a:solidFill>
          <a:ln w="79375"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a:ea typeface="+mn-ea"/>
              <a:cs typeface="+mn-cs"/>
            </a:endParaRPr>
          </a:p>
        </p:txBody>
      </p:sp>
      <p:sp>
        <p:nvSpPr>
          <p:cNvPr id="176" name="Oval 175">
            <a:extLst>
              <a:ext uri="{FF2B5EF4-FFF2-40B4-BE49-F238E27FC236}">
                <a16:creationId xmlns:a16="http://schemas.microsoft.com/office/drawing/2014/main" id="{E4D796E4-1736-47D0-A0C3-92EF5C8C4324}"/>
              </a:ext>
            </a:extLst>
          </p:cNvPr>
          <p:cNvSpPr/>
          <p:nvPr/>
        </p:nvSpPr>
        <p:spPr>
          <a:xfrm>
            <a:off x="4048078" y="4080003"/>
            <a:ext cx="1186624" cy="1186624"/>
          </a:xfrm>
          <a:prstGeom prst="ellipse">
            <a:avLst/>
          </a:prstGeom>
          <a:solidFill>
            <a:schemeClr val="accent1"/>
          </a:solidFill>
          <a:ln w="79375"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a:ea typeface="+mn-ea"/>
              <a:cs typeface="+mn-cs"/>
            </a:endParaRPr>
          </a:p>
        </p:txBody>
      </p:sp>
      <p:sp>
        <p:nvSpPr>
          <p:cNvPr id="177" name="Oval 176">
            <a:extLst>
              <a:ext uri="{FF2B5EF4-FFF2-40B4-BE49-F238E27FC236}">
                <a16:creationId xmlns:a16="http://schemas.microsoft.com/office/drawing/2014/main" id="{2C991995-7D9E-4C8B-B867-25FB5E2AB3DE}"/>
              </a:ext>
            </a:extLst>
          </p:cNvPr>
          <p:cNvSpPr/>
          <p:nvPr/>
        </p:nvSpPr>
        <p:spPr>
          <a:xfrm>
            <a:off x="1202998" y="1363249"/>
            <a:ext cx="4163814" cy="41638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0" name="Oval 69">
            <a:extLst>
              <a:ext uri="{FF2B5EF4-FFF2-40B4-BE49-F238E27FC236}">
                <a16:creationId xmlns:a16="http://schemas.microsoft.com/office/drawing/2014/main" id="{BB985841-3ACD-47EF-B438-0E5052789664}"/>
              </a:ext>
            </a:extLst>
          </p:cNvPr>
          <p:cNvSpPr/>
          <p:nvPr/>
        </p:nvSpPr>
        <p:spPr>
          <a:xfrm>
            <a:off x="771431" y="1009738"/>
            <a:ext cx="579055" cy="5790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29" name="Oval 28">
            <a:extLst>
              <a:ext uri="{FF2B5EF4-FFF2-40B4-BE49-F238E27FC236}">
                <a16:creationId xmlns:a16="http://schemas.microsoft.com/office/drawing/2014/main" id="{1F0D45E1-F47C-4548-BC54-8F98F540910F}"/>
              </a:ext>
            </a:extLst>
          </p:cNvPr>
          <p:cNvSpPr/>
          <p:nvPr/>
        </p:nvSpPr>
        <p:spPr>
          <a:xfrm>
            <a:off x="1757008" y="4334683"/>
            <a:ext cx="191187" cy="19118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180" name="Oval 179">
            <a:extLst>
              <a:ext uri="{FF2B5EF4-FFF2-40B4-BE49-F238E27FC236}">
                <a16:creationId xmlns:a16="http://schemas.microsoft.com/office/drawing/2014/main" id="{8135BDD1-1388-4642-8641-65DA690FEF4A}"/>
              </a:ext>
            </a:extLst>
          </p:cNvPr>
          <p:cNvSpPr/>
          <p:nvPr/>
        </p:nvSpPr>
        <p:spPr>
          <a:xfrm>
            <a:off x="565422" y="5716112"/>
            <a:ext cx="317074" cy="31707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181" name="Oval 180">
            <a:extLst>
              <a:ext uri="{FF2B5EF4-FFF2-40B4-BE49-F238E27FC236}">
                <a16:creationId xmlns:a16="http://schemas.microsoft.com/office/drawing/2014/main" id="{987CABD0-C6B5-47B4-A934-27B4ACD537F7}"/>
              </a:ext>
            </a:extLst>
          </p:cNvPr>
          <p:cNvSpPr/>
          <p:nvPr/>
        </p:nvSpPr>
        <p:spPr>
          <a:xfrm>
            <a:off x="4753718" y="5784304"/>
            <a:ext cx="191187" cy="1911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71" name="Oval 70">
            <a:extLst>
              <a:ext uri="{FF2B5EF4-FFF2-40B4-BE49-F238E27FC236}">
                <a16:creationId xmlns:a16="http://schemas.microsoft.com/office/drawing/2014/main" id="{85C61DA9-7AF8-45EF-984F-EA32F05DD96A}"/>
              </a:ext>
            </a:extLst>
          </p:cNvPr>
          <p:cNvSpPr/>
          <p:nvPr/>
        </p:nvSpPr>
        <p:spPr>
          <a:xfrm>
            <a:off x="4958682" y="2359474"/>
            <a:ext cx="620101" cy="62010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TextBox 14">
            <a:extLst>
              <a:ext uri="{FF2B5EF4-FFF2-40B4-BE49-F238E27FC236}">
                <a16:creationId xmlns:a16="http://schemas.microsoft.com/office/drawing/2014/main" id="{1EFD3798-5351-4CBB-BF52-987E66C74845}"/>
              </a:ext>
            </a:extLst>
          </p:cNvPr>
          <p:cNvSpPr txBox="1"/>
          <p:nvPr/>
        </p:nvSpPr>
        <p:spPr>
          <a:xfrm>
            <a:off x="6132513" y="2630391"/>
            <a:ext cx="625007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b="1" dirty="0">
                <a:solidFill>
                  <a:srgbClr val="000000"/>
                </a:solidFill>
                <a:latin typeface="Arial"/>
              </a:rPr>
              <a:t>Please take our quick poll survey </a:t>
            </a:r>
            <a:br>
              <a:rPr lang="en-AU" sz="2400" b="1" dirty="0">
                <a:solidFill>
                  <a:srgbClr val="000000"/>
                </a:solidFill>
                <a:latin typeface="Arial"/>
              </a:rPr>
            </a:br>
            <a:r>
              <a:rPr lang="en-AU" sz="2400" b="1" dirty="0">
                <a:solidFill>
                  <a:srgbClr val="000000"/>
                </a:solidFill>
                <a:latin typeface="Arial"/>
              </a:rPr>
              <a:t>so we can continue to improve </a:t>
            </a:r>
            <a:br>
              <a:rPr lang="en-AU" sz="2400" b="1" dirty="0">
                <a:solidFill>
                  <a:srgbClr val="000000"/>
                </a:solidFill>
                <a:latin typeface="Arial"/>
              </a:rPr>
            </a:br>
            <a:r>
              <a:rPr lang="en-AU" sz="2400" b="1" dirty="0">
                <a:solidFill>
                  <a:srgbClr val="000000"/>
                </a:solidFill>
                <a:latin typeface="Arial"/>
              </a:rPr>
              <a:t>our webinar experience!</a:t>
            </a:r>
            <a:endParaRPr kumimoji="0" lang="en-AU" sz="2400" b="1" i="0" u="none" strike="noStrike" kern="1200" cap="none" spc="0" normalizeH="0" baseline="0" noProof="0" dirty="0">
              <a:ln>
                <a:noFill/>
              </a:ln>
              <a:solidFill>
                <a:srgbClr val="000000"/>
              </a:solidFill>
              <a:effectLst/>
              <a:uLnTx/>
              <a:uFillTx/>
              <a:latin typeface="Arial"/>
              <a:ea typeface="+mn-ea"/>
              <a:cs typeface="+mn-cs"/>
            </a:endParaRPr>
          </a:p>
        </p:txBody>
      </p:sp>
      <p:pic>
        <p:nvPicPr>
          <p:cNvPr id="4" name="Graphic 3" descr="Pencil">
            <a:extLst>
              <a:ext uri="{FF2B5EF4-FFF2-40B4-BE49-F238E27FC236}">
                <a16:creationId xmlns:a16="http://schemas.microsoft.com/office/drawing/2014/main" id="{C705D0DD-3BC0-409F-994F-8D5A990C506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34465" y="2123929"/>
            <a:ext cx="2431414" cy="2431414"/>
          </a:xfrm>
          <a:prstGeom prst="rect">
            <a:avLst/>
          </a:prstGeom>
        </p:spPr>
      </p:pic>
    </p:spTree>
    <p:extLst>
      <p:ext uri="{BB962C8B-B14F-4D97-AF65-F5344CB8AC3E}">
        <p14:creationId xmlns:p14="http://schemas.microsoft.com/office/powerpoint/2010/main" val="297606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8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CFFF3A-F0EE-4D49-AF73-C28EEC9FB484}"/>
              </a:ext>
            </a:extLst>
          </p:cNvPr>
          <p:cNvSpPr txBox="1"/>
          <p:nvPr/>
        </p:nvSpPr>
        <p:spPr>
          <a:xfrm>
            <a:off x="6214000" y="855016"/>
            <a:ext cx="4969093" cy="664797"/>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AU" sz="4800" b="1" i="0" u="none" strike="noStrike" kern="1200" cap="none" spc="0" normalizeH="0" baseline="0" noProof="0" dirty="0">
                <a:ln>
                  <a:noFill/>
                </a:ln>
                <a:solidFill>
                  <a:srgbClr val="000000"/>
                </a:solidFill>
                <a:effectLst/>
                <a:uLnTx/>
                <a:uFillTx/>
                <a:latin typeface="Arial"/>
                <a:ea typeface="+mn-ea"/>
                <a:cs typeface="+mn-cs"/>
              </a:rPr>
              <a:t>Keep </a:t>
            </a:r>
            <a:r>
              <a:rPr kumimoji="0" lang="en-AU" sz="4800" b="1" i="0" u="none" strike="noStrike" kern="1200" cap="none" spc="0" normalizeH="0" baseline="0" noProof="0" dirty="0">
                <a:ln>
                  <a:noFill/>
                </a:ln>
                <a:solidFill>
                  <a:srgbClr val="0F4BEB"/>
                </a:solidFill>
                <a:effectLst/>
                <a:uLnTx/>
                <a:uFillTx/>
                <a:latin typeface="Arial"/>
                <a:ea typeface="+mn-ea"/>
                <a:cs typeface="+mn-cs"/>
              </a:rPr>
              <a:t>updated!</a:t>
            </a:r>
            <a:endParaRPr kumimoji="0" lang="en-AU" sz="4800" b="0" i="0" u="none" strike="noStrike" kern="1200" cap="none" spc="0" normalizeH="0" baseline="0" noProof="0" dirty="0">
              <a:ln>
                <a:noFill/>
              </a:ln>
              <a:solidFill>
                <a:srgbClr val="0F4BEB"/>
              </a:solidFill>
              <a:effectLst/>
              <a:uLnTx/>
              <a:uFillTx/>
              <a:latin typeface="Arial"/>
              <a:ea typeface="+mn-ea"/>
              <a:cs typeface="+mn-cs"/>
            </a:endParaRPr>
          </a:p>
        </p:txBody>
      </p:sp>
      <p:sp>
        <p:nvSpPr>
          <p:cNvPr id="8" name="TextBox 7">
            <a:extLst>
              <a:ext uri="{FF2B5EF4-FFF2-40B4-BE49-F238E27FC236}">
                <a16:creationId xmlns:a16="http://schemas.microsoft.com/office/drawing/2014/main" id="{04468733-3E83-4EBB-A300-B7089B86332F}"/>
              </a:ext>
            </a:extLst>
          </p:cNvPr>
          <p:cNvSpPr txBox="1"/>
          <p:nvPr/>
        </p:nvSpPr>
        <p:spPr>
          <a:xfrm>
            <a:off x="6227573" y="2659330"/>
            <a:ext cx="4809153" cy="172354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kumimoji="0" lang="en-AU" sz="2400" b="1" i="0" u="none" strike="noStrike" kern="1200" cap="none" spc="0" normalizeH="0" baseline="0" noProof="0" dirty="0">
                <a:ln>
                  <a:noFill/>
                </a:ln>
                <a:solidFill>
                  <a:srgbClr val="000000"/>
                </a:solidFill>
                <a:effectLst/>
                <a:uLnTx/>
                <a:uFillTx/>
                <a:latin typeface="Arial"/>
                <a:ea typeface="+mn-ea"/>
                <a:cs typeface="+mn-cs"/>
              </a:rPr>
              <a:t>For all our latest updates go to:</a:t>
            </a:r>
          </a:p>
          <a:p>
            <a:pPr marL="0" marR="0" lvl="0" indent="0" algn="l" defTabSz="914400" rtl="0" eaLnBrk="1" fontAlgn="auto" latinLnBrk="0" hangingPunct="1">
              <a:lnSpc>
                <a:spcPct val="100000"/>
              </a:lnSpc>
              <a:spcBef>
                <a:spcPts val="1200"/>
              </a:spcBef>
              <a:spcAft>
                <a:spcPts val="1200"/>
              </a:spcAft>
              <a:buClrTx/>
              <a:buSzTx/>
              <a:buFontTx/>
              <a:buNone/>
              <a:tabLst/>
              <a:defRPr/>
            </a:pPr>
            <a:r>
              <a:rPr kumimoji="0" lang="en-AU" sz="2400" b="1" i="0" u="none" strike="noStrike" kern="1200" cap="none" spc="0" normalizeH="0" baseline="0" noProof="0" dirty="0">
                <a:ln>
                  <a:noFill/>
                </a:ln>
                <a:solidFill>
                  <a:srgbClr val="0F4BEB"/>
                </a:solidFill>
                <a:effectLst/>
                <a:uLnTx/>
                <a:uFillTx/>
                <a:latin typeface="Arial"/>
                <a:ea typeface="+mn-ea"/>
                <a:cs typeface="+mn-cs"/>
              </a:rPr>
              <a:t>insearch.edu.au/au/coronavirus</a:t>
            </a:r>
          </a:p>
          <a:p>
            <a:pPr marL="0" marR="0" lvl="0" indent="0" algn="l" defTabSz="914400" rtl="0" eaLnBrk="1" fontAlgn="auto" latinLnBrk="0" hangingPunct="1">
              <a:lnSpc>
                <a:spcPct val="100000"/>
              </a:lnSpc>
              <a:spcBef>
                <a:spcPts val="1200"/>
              </a:spcBef>
              <a:spcAft>
                <a:spcPts val="1200"/>
              </a:spcAft>
              <a:buClrTx/>
              <a:buSzTx/>
              <a:buFontTx/>
              <a:buNone/>
              <a:tabLst/>
              <a:defRPr/>
            </a:pPr>
            <a:r>
              <a:rPr kumimoji="0" lang="en-AU" sz="2400" b="1" i="0" u="none" strike="noStrike" kern="1200" cap="none" spc="0" normalizeH="0" baseline="0" noProof="0" dirty="0">
                <a:ln>
                  <a:noFill/>
                </a:ln>
                <a:solidFill>
                  <a:srgbClr val="0F4BEB"/>
                </a:solidFill>
                <a:effectLst/>
                <a:uLnTx/>
                <a:uFillTx/>
                <a:latin typeface="Arial"/>
                <a:ea typeface="+mn-ea"/>
                <a:cs typeface="+mn-cs"/>
              </a:rPr>
              <a:t>Insearch.edu.au/remote-learning</a:t>
            </a:r>
            <a:endParaRPr kumimoji="0" lang="en-AU" sz="2400" b="1" i="0" u="none" strike="noStrike" kern="1200" cap="none" spc="0" normalizeH="0" baseline="0" noProof="0" dirty="0">
              <a:ln>
                <a:noFill/>
              </a:ln>
              <a:solidFill>
                <a:srgbClr val="0F4BEB"/>
              </a:solidFill>
              <a:effectLst/>
              <a:uLnTx/>
              <a:uFillTx/>
              <a:latin typeface="Arial"/>
              <a:ea typeface="+mn-ea"/>
              <a:cs typeface="+mn-cs"/>
              <a:hlinkClick r:id="rId3"/>
            </a:endParaRPr>
          </a:p>
        </p:txBody>
      </p:sp>
      <p:sp>
        <p:nvSpPr>
          <p:cNvPr id="182" name="Oval 181">
            <a:extLst>
              <a:ext uri="{FF2B5EF4-FFF2-40B4-BE49-F238E27FC236}">
                <a16:creationId xmlns:a16="http://schemas.microsoft.com/office/drawing/2014/main" id="{692044BE-0961-4FFD-9A62-0378BB15EA8C}"/>
              </a:ext>
            </a:extLst>
          </p:cNvPr>
          <p:cNvSpPr/>
          <p:nvPr/>
        </p:nvSpPr>
        <p:spPr>
          <a:xfrm>
            <a:off x="882496" y="2094456"/>
            <a:ext cx="3337867" cy="3337867"/>
          </a:xfrm>
          <a:prstGeom prst="ellipse">
            <a:avLst/>
          </a:prstGeom>
          <a:solidFill>
            <a:schemeClr val="accent1"/>
          </a:solidFill>
          <a:ln w="79375"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a:ea typeface="+mn-ea"/>
              <a:cs typeface="+mn-cs"/>
            </a:endParaRPr>
          </a:p>
        </p:txBody>
      </p:sp>
      <p:sp>
        <p:nvSpPr>
          <p:cNvPr id="183" name="Oval 182">
            <a:extLst>
              <a:ext uri="{FF2B5EF4-FFF2-40B4-BE49-F238E27FC236}">
                <a16:creationId xmlns:a16="http://schemas.microsoft.com/office/drawing/2014/main" id="{3A7039F7-7ACE-4A3A-BC87-5E3265763109}"/>
              </a:ext>
            </a:extLst>
          </p:cNvPr>
          <p:cNvSpPr/>
          <p:nvPr/>
        </p:nvSpPr>
        <p:spPr>
          <a:xfrm>
            <a:off x="1029725" y="1234390"/>
            <a:ext cx="3430655" cy="3430655"/>
          </a:xfrm>
          <a:prstGeom prst="ellipse">
            <a:avLst/>
          </a:prstGeom>
          <a:solidFill>
            <a:schemeClr val="accent5">
              <a:lumMod val="50000"/>
            </a:schemeClr>
          </a:solidFill>
          <a:ln w="79375"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a:ea typeface="+mn-ea"/>
              <a:cs typeface="+mn-cs"/>
            </a:endParaRPr>
          </a:p>
        </p:txBody>
      </p:sp>
      <p:sp>
        <p:nvSpPr>
          <p:cNvPr id="175" name="Oval 174">
            <a:extLst>
              <a:ext uri="{FF2B5EF4-FFF2-40B4-BE49-F238E27FC236}">
                <a16:creationId xmlns:a16="http://schemas.microsoft.com/office/drawing/2014/main" id="{3280EE54-C515-40ED-AE7A-39DD9D994C8F}"/>
              </a:ext>
            </a:extLst>
          </p:cNvPr>
          <p:cNvSpPr/>
          <p:nvPr/>
        </p:nvSpPr>
        <p:spPr>
          <a:xfrm>
            <a:off x="1928060" y="1299266"/>
            <a:ext cx="3739824" cy="3739824"/>
          </a:xfrm>
          <a:prstGeom prst="ellipse">
            <a:avLst/>
          </a:prstGeom>
          <a:solidFill>
            <a:schemeClr val="accent4"/>
          </a:solidFill>
          <a:ln w="79375"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a:ea typeface="+mn-ea"/>
              <a:cs typeface="+mn-cs"/>
            </a:endParaRPr>
          </a:p>
        </p:txBody>
      </p:sp>
      <p:sp>
        <p:nvSpPr>
          <p:cNvPr id="172" name="Oval 171">
            <a:extLst>
              <a:ext uri="{FF2B5EF4-FFF2-40B4-BE49-F238E27FC236}">
                <a16:creationId xmlns:a16="http://schemas.microsoft.com/office/drawing/2014/main" id="{044ED664-E932-4250-B2F0-3F0C78F947B1}"/>
              </a:ext>
            </a:extLst>
          </p:cNvPr>
          <p:cNvSpPr/>
          <p:nvPr/>
        </p:nvSpPr>
        <p:spPr>
          <a:xfrm>
            <a:off x="1178909" y="2368494"/>
            <a:ext cx="3364762" cy="3364762"/>
          </a:xfrm>
          <a:prstGeom prst="ellipse">
            <a:avLst/>
          </a:prstGeom>
          <a:solidFill>
            <a:schemeClr val="accent5"/>
          </a:solidFill>
          <a:ln w="79375"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a:ea typeface="+mn-ea"/>
              <a:cs typeface="+mn-cs"/>
            </a:endParaRPr>
          </a:p>
        </p:txBody>
      </p:sp>
      <p:sp>
        <p:nvSpPr>
          <p:cNvPr id="176" name="Oval 175">
            <a:extLst>
              <a:ext uri="{FF2B5EF4-FFF2-40B4-BE49-F238E27FC236}">
                <a16:creationId xmlns:a16="http://schemas.microsoft.com/office/drawing/2014/main" id="{E4D796E4-1736-47D0-A0C3-92EF5C8C4324}"/>
              </a:ext>
            </a:extLst>
          </p:cNvPr>
          <p:cNvSpPr/>
          <p:nvPr/>
        </p:nvSpPr>
        <p:spPr>
          <a:xfrm>
            <a:off x="4048078" y="4080003"/>
            <a:ext cx="1186624" cy="1186624"/>
          </a:xfrm>
          <a:prstGeom prst="ellipse">
            <a:avLst/>
          </a:prstGeom>
          <a:solidFill>
            <a:schemeClr val="accent1"/>
          </a:solidFill>
          <a:ln w="79375"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a:ea typeface="+mn-ea"/>
              <a:cs typeface="+mn-cs"/>
            </a:endParaRPr>
          </a:p>
        </p:txBody>
      </p:sp>
      <p:sp>
        <p:nvSpPr>
          <p:cNvPr id="177" name="Oval 176">
            <a:extLst>
              <a:ext uri="{FF2B5EF4-FFF2-40B4-BE49-F238E27FC236}">
                <a16:creationId xmlns:a16="http://schemas.microsoft.com/office/drawing/2014/main" id="{2C991995-7D9E-4C8B-B867-25FB5E2AB3DE}"/>
              </a:ext>
            </a:extLst>
          </p:cNvPr>
          <p:cNvSpPr/>
          <p:nvPr/>
        </p:nvSpPr>
        <p:spPr>
          <a:xfrm>
            <a:off x="1202998" y="1363249"/>
            <a:ext cx="4163814" cy="41638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70" name="Oval 69">
            <a:extLst>
              <a:ext uri="{FF2B5EF4-FFF2-40B4-BE49-F238E27FC236}">
                <a16:creationId xmlns:a16="http://schemas.microsoft.com/office/drawing/2014/main" id="{BB985841-3ACD-47EF-B438-0E5052789664}"/>
              </a:ext>
            </a:extLst>
          </p:cNvPr>
          <p:cNvSpPr/>
          <p:nvPr/>
        </p:nvSpPr>
        <p:spPr>
          <a:xfrm>
            <a:off x="771431" y="1009738"/>
            <a:ext cx="579055" cy="5790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29" name="Oval 28">
            <a:extLst>
              <a:ext uri="{FF2B5EF4-FFF2-40B4-BE49-F238E27FC236}">
                <a16:creationId xmlns:a16="http://schemas.microsoft.com/office/drawing/2014/main" id="{1F0D45E1-F47C-4548-BC54-8F98F540910F}"/>
              </a:ext>
            </a:extLst>
          </p:cNvPr>
          <p:cNvSpPr/>
          <p:nvPr/>
        </p:nvSpPr>
        <p:spPr>
          <a:xfrm>
            <a:off x="1757008" y="4334683"/>
            <a:ext cx="191187" cy="19118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180" name="Oval 179">
            <a:extLst>
              <a:ext uri="{FF2B5EF4-FFF2-40B4-BE49-F238E27FC236}">
                <a16:creationId xmlns:a16="http://schemas.microsoft.com/office/drawing/2014/main" id="{8135BDD1-1388-4642-8641-65DA690FEF4A}"/>
              </a:ext>
            </a:extLst>
          </p:cNvPr>
          <p:cNvSpPr/>
          <p:nvPr/>
        </p:nvSpPr>
        <p:spPr>
          <a:xfrm>
            <a:off x="565422" y="5716112"/>
            <a:ext cx="317074" cy="31707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181" name="Oval 180">
            <a:extLst>
              <a:ext uri="{FF2B5EF4-FFF2-40B4-BE49-F238E27FC236}">
                <a16:creationId xmlns:a16="http://schemas.microsoft.com/office/drawing/2014/main" id="{987CABD0-C6B5-47B4-A934-27B4ACD537F7}"/>
              </a:ext>
            </a:extLst>
          </p:cNvPr>
          <p:cNvSpPr/>
          <p:nvPr/>
        </p:nvSpPr>
        <p:spPr>
          <a:xfrm>
            <a:off x="4753718" y="5784304"/>
            <a:ext cx="191187" cy="1911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71" name="Oval 70">
            <a:extLst>
              <a:ext uri="{FF2B5EF4-FFF2-40B4-BE49-F238E27FC236}">
                <a16:creationId xmlns:a16="http://schemas.microsoft.com/office/drawing/2014/main" id="{85C61DA9-7AF8-45EF-984F-EA32F05DD96A}"/>
              </a:ext>
            </a:extLst>
          </p:cNvPr>
          <p:cNvSpPr/>
          <p:nvPr/>
        </p:nvSpPr>
        <p:spPr>
          <a:xfrm>
            <a:off x="4958682" y="2359474"/>
            <a:ext cx="620101" cy="62010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5" name="Graphic 4" descr="Information">
            <a:extLst>
              <a:ext uri="{FF2B5EF4-FFF2-40B4-BE49-F238E27FC236}">
                <a16:creationId xmlns:a16="http://schemas.microsoft.com/office/drawing/2014/main" id="{928FFB18-217C-4235-8F91-0566AAE51DB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81280" y="2159185"/>
            <a:ext cx="2447926" cy="2447926"/>
          </a:xfrm>
          <a:prstGeom prst="rect">
            <a:avLst/>
          </a:prstGeom>
        </p:spPr>
      </p:pic>
      <p:pic>
        <p:nvPicPr>
          <p:cNvPr id="11" name="Graphic 10" descr="Cursor">
            <a:extLst>
              <a:ext uri="{FF2B5EF4-FFF2-40B4-BE49-F238E27FC236}">
                <a16:creationId xmlns:a16="http://schemas.microsoft.com/office/drawing/2014/main" id="{2E40F6B7-E3BB-451B-AF21-BF256BDEECE8}"/>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317080" y="4382156"/>
            <a:ext cx="914400" cy="914400"/>
          </a:xfrm>
          <a:prstGeom prst="rect">
            <a:avLst/>
          </a:prstGeom>
        </p:spPr>
      </p:pic>
    </p:spTree>
    <p:extLst>
      <p:ext uri="{BB962C8B-B14F-4D97-AF65-F5344CB8AC3E}">
        <p14:creationId xmlns:p14="http://schemas.microsoft.com/office/powerpoint/2010/main" val="400216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40D4E0-95D4-479A-B148-2D86E159F8DD}"/>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259328" y="1717811"/>
            <a:ext cx="10583958" cy="4608240"/>
          </a:xfrm>
          <a:prstGeom prst="rect">
            <a:avLst/>
          </a:prstGeom>
          <a:ln>
            <a:noFill/>
          </a:ln>
          <a:extLst>
            <a:ext uri="{53640926-AAD7-44D8-BBD7-CCE9431645EC}">
              <a14:shadowObscured xmlns:a14="http://schemas.microsoft.com/office/drawing/2010/main"/>
            </a:ext>
          </a:extLst>
        </p:spPr>
      </p:pic>
      <p:sp>
        <p:nvSpPr>
          <p:cNvPr id="8" name="Oval 7">
            <a:extLst>
              <a:ext uri="{FF2B5EF4-FFF2-40B4-BE49-F238E27FC236}">
                <a16:creationId xmlns:a16="http://schemas.microsoft.com/office/drawing/2014/main" id="{00B41730-BA61-4EED-871C-B0EDBF4EBA9B}"/>
              </a:ext>
            </a:extLst>
          </p:cNvPr>
          <p:cNvSpPr/>
          <p:nvPr/>
        </p:nvSpPr>
        <p:spPr>
          <a:xfrm>
            <a:off x="5591236" y="5844258"/>
            <a:ext cx="2520889" cy="431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200"/>
          </a:p>
        </p:txBody>
      </p:sp>
      <p:sp>
        <p:nvSpPr>
          <p:cNvPr id="9" name="TextBox 8">
            <a:extLst>
              <a:ext uri="{FF2B5EF4-FFF2-40B4-BE49-F238E27FC236}">
                <a16:creationId xmlns:a16="http://schemas.microsoft.com/office/drawing/2014/main" id="{1CEAA79B-24E6-465B-A823-8AC224211078}"/>
              </a:ext>
            </a:extLst>
          </p:cNvPr>
          <p:cNvSpPr txBox="1"/>
          <p:nvPr/>
        </p:nvSpPr>
        <p:spPr>
          <a:xfrm>
            <a:off x="614128" y="580873"/>
            <a:ext cx="9874359" cy="738664"/>
          </a:xfrm>
          <a:prstGeom prst="rect">
            <a:avLst/>
          </a:prstGeom>
          <a:noFill/>
        </p:spPr>
        <p:txBody>
          <a:bodyPr wrap="square" lIns="0" tIns="0" rIns="0" bIns="0" rtlCol="0">
            <a:spAutoFit/>
          </a:bodyPr>
          <a:lstStyle/>
          <a:p>
            <a:r>
              <a:rPr lang="en-AU" sz="4800" b="1" dirty="0">
                <a:solidFill>
                  <a:schemeClr val="tx2"/>
                </a:solidFill>
              </a:rPr>
              <a:t>Where to find training material</a:t>
            </a:r>
            <a:endParaRPr lang="en-AU" sz="4800" dirty="0">
              <a:solidFill>
                <a:schemeClr val="tx2"/>
              </a:solidFill>
            </a:endParaRPr>
          </a:p>
        </p:txBody>
      </p:sp>
    </p:spTree>
    <p:extLst>
      <p:ext uri="{BB962C8B-B14F-4D97-AF65-F5344CB8AC3E}">
        <p14:creationId xmlns:p14="http://schemas.microsoft.com/office/powerpoint/2010/main" val="1457300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5D0522D-6238-43FE-8875-B52AA5F4142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2918" y="1589329"/>
            <a:ext cx="4283701" cy="3761021"/>
          </a:xfrm>
          <a:prstGeom prst="rect">
            <a:avLst/>
          </a:prstGeom>
        </p:spPr>
      </p:pic>
      <p:sp>
        <p:nvSpPr>
          <p:cNvPr id="8" name="Oval 7">
            <a:extLst>
              <a:ext uri="{FF2B5EF4-FFF2-40B4-BE49-F238E27FC236}">
                <a16:creationId xmlns:a16="http://schemas.microsoft.com/office/drawing/2014/main" id="{B6CAF502-0679-4A64-A37A-08D0C5E01D5D}"/>
              </a:ext>
            </a:extLst>
          </p:cNvPr>
          <p:cNvSpPr/>
          <p:nvPr/>
        </p:nvSpPr>
        <p:spPr>
          <a:xfrm>
            <a:off x="522726" y="3372522"/>
            <a:ext cx="1521641" cy="431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200"/>
          </a:p>
        </p:txBody>
      </p:sp>
      <p:pic>
        <p:nvPicPr>
          <p:cNvPr id="10" name="Picture 9">
            <a:extLst>
              <a:ext uri="{FF2B5EF4-FFF2-40B4-BE49-F238E27FC236}">
                <a16:creationId xmlns:a16="http://schemas.microsoft.com/office/drawing/2014/main" id="{56F52C72-5F73-4558-B379-D9A701D228E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75684" y="1605730"/>
            <a:ext cx="3950841" cy="3424431"/>
          </a:xfrm>
          <a:prstGeom prst="rect">
            <a:avLst/>
          </a:prstGeom>
          <a:solidFill>
            <a:schemeClr val="accent1"/>
          </a:solidFill>
          <a:ln>
            <a:solidFill>
              <a:schemeClr val="accent1"/>
            </a:solidFill>
          </a:ln>
        </p:spPr>
      </p:pic>
      <p:sp>
        <p:nvSpPr>
          <p:cNvPr id="11" name="Oval 10">
            <a:extLst>
              <a:ext uri="{FF2B5EF4-FFF2-40B4-BE49-F238E27FC236}">
                <a16:creationId xmlns:a16="http://schemas.microsoft.com/office/drawing/2014/main" id="{56E1F338-86F4-46E4-8C42-5A37EDF1819A}"/>
              </a:ext>
            </a:extLst>
          </p:cNvPr>
          <p:cNvSpPr/>
          <p:nvPr/>
        </p:nvSpPr>
        <p:spPr>
          <a:xfrm>
            <a:off x="7513925" y="3933056"/>
            <a:ext cx="1505414" cy="43180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200"/>
          </a:p>
        </p:txBody>
      </p:sp>
      <p:sp>
        <p:nvSpPr>
          <p:cNvPr id="12" name="TextBox 11">
            <a:extLst>
              <a:ext uri="{FF2B5EF4-FFF2-40B4-BE49-F238E27FC236}">
                <a16:creationId xmlns:a16="http://schemas.microsoft.com/office/drawing/2014/main" id="{8E360CBD-AF90-4481-9D95-2937AE2BE275}"/>
              </a:ext>
            </a:extLst>
          </p:cNvPr>
          <p:cNvSpPr txBox="1"/>
          <p:nvPr/>
        </p:nvSpPr>
        <p:spPr>
          <a:xfrm>
            <a:off x="614128" y="580873"/>
            <a:ext cx="9874359" cy="738664"/>
          </a:xfrm>
          <a:prstGeom prst="rect">
            <a:avLst/>
          </a:prstGeom>
          <a:noFill/>
        </p:spPr>
        <p:txBody>
          <a:bodyPr wrap="square" lIns="0" tIns="0" rIns="0" bIns="0" rtlCol="0">
            <a:spAutoFit/>
          </a:bodyPr>
          <a:lstStyle/>
          <a:p>
            <a:r>
              <a:rPr lang="en-AU" sz="4800" b="1" dirty="0">
                <a:solidFill>
                  <a:schemeClr val="tx2"/>
                </a:solidFill>
              </a:rPr>
              <a:t>Where to find training material</a:t>
            </a:r>
            <a:endParaRPr lang="en-AU" sz="4800" dirty="0">
              <a:solidFill>
                <a:schemeClr val="tx2"/>
              </a:solidFill>
            </a:endParaRPr>
          </a:p>
        </p:txBody>
      </p:sp>
      <p:sp>
        <p:nvSpPr>
          <p:cNvPr id="13" name="TextBox 12">
            <a:extLst>
              <a:ext uri="{FF2B5EF4-FFF2-40B4-BE49-F238E27FC236}">
                <a16:creationId xmlns:a16="http://schemas.microsoft.com/office/drawing/2014/main" id="{888E380D-FF0F-4800-9E47-0431917CB5D0}"/>
              </a:ext>
            </a:extLst>
          </p:cNvPr>
          <p:cNvSpPr txBox="1"/>
          <p:nvPr/>
        </p:nvSpPr>
        <p:spPr>
          <a:xfrm>
            <a:off x="522741" y="5619123"/>
            <a:ext cx="10469803" cy="307777"/>
          </a:xfrm>
          <a:prstGeom prst="rect">
            <a:avLst/>
          </a:prstGeom>
          <a:noFill/>
        </p:spPr>
        <p:txBody>
          <a:bodyPr wrap="square" lIns="0" tIns="0" rIns="0" bIns="0" rtlCol="0">
            <a:spAutoFit/>
          </a:bodyPr>
          <a:lstStyle/>
          <a:p>
            <a:r>
              <a:rPr lang="en-AU" sz="2000" b="1" dirty="0">
                <a:solidFill>
                  <a:schemeClr val="accent2"/>
                </a:solidFill>
              </a:rPr>
              <a:t>insearch.edu.au/au/information-for-partners/marketing-resources/training-material</a:t>
            </a:r>
          </a:p>
        </p:txBody>
      </p:sp>
      <p:pic>
        <p:nvPicPr>
          <p:cNvPr id="14" name="Graphic 13" descr="Cursor">
            <a:extLst>
              <a:ext uri="{FF2B5EF4-FFF2-40B4-BE49-F238E27FC236}">
                <a16:creationId xmlns:a16="http://schemas.microsoft.com/office/drawing/2014/main" id="{34EDC0A7-B5A7-4C41-B698-E8CC631C946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0560170">
            <a:off x="504611" y="4824634"/>
            <a:ext cx="914400" cy="914400"/>
          </a:xfrm>
          <a:prstGeom prst="rect">
            <a:avLst/>
          </a:prstGeom>
        </p:spPr>
      </p:pic>
    </p:spTree>
    <p:extLst>
      <p:ext uri="{BB962C8B-B14F-4D97-AF65-F5344CB8AC3E}">
        <p14:creationId xmlns:p14="http://schemas.microsoft.com/office/powerpoint/2010/main" val="3748067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03A1B868-3662-4DD1-A542-87A6E63A423E}"/>
              </a:ext>
            </a:extLst>
          </p:cNvPr>
          <p:cNvSpPr/>
          <p:nvPr/>
        </p:nvSpPr>
        <p:spPr>
          <a:xfrm>
            <a:off x="3406538" y="313920"/>
            <a:ext cx="7401542" cy="76809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Oval 13">
            <a:extLst>
              <a:ext uri="{FF2B5EF4-FFF2-40B4-BE49-F238E27FC236}">
                <a16:creationId xmlns:a16="http://schemas.microsoft.com/office/drawing/2014/main" id="{AE1E7164-2DAE-4CA8-8001-2EF03426504F}"/>
              </a:ext>
            </a:extLst>
          </p:cNvPr>
          <p:cNvSpPr/>
          <p:nvPr/>
        </p:nvSpPr>
        <p:spPr>
          <a:xfrm>
            <a:off x="3160868" y="1339651"/>
            <a:ext cx="2701609" cy="270160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Oval 14">
            <a:extLst>
              <a:ext uri="{FF2B5EF4-FFF2-40B4-BE49-F238E27FC236}">
                <a16:creationId xmlns:a16="http://schemas.microsoft.com/office/drawing/2014/main" id="{5BB13AC6-6BD3-4D76-AF5B-DF1A5AD47686}"/>
              </a:ext>
            </a:extLst>
          </p:cNvPr>
          <p:cNvSpPr/>
          <p:nvPr/>
        </p:nvSpPr>
        <p:spPr>
          <a:xfrm>
            <a:off x="301763" y="-709052"/>
            <a:ext cx="6370300" cy="6370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Oval 3">
            <a:extLst>
              <a:ext uri="{FF2B5EF4-FFF2-40B4-BE49-F238E27FC236}">
                <a16:creationId xmlns:a16="http://schemas.microsoft.com/office/drawing/2014/main" id="{4F319F2C-F1EC-4E9A-9348-108531F1B3A0}"/>
              </a:ext>
            </a:extLst>
          </p:cNvPr>
          <p:cNvSpPr/>
          <p:nvPr/>
        </p:nvSpPr>
        <p:spPr>
          <a:xfrm>
            <a:off x="9078541" y="367672"/>
            <a:ext cx="1943957" cy="19439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Oval 7">
            <a:extLst>
              <a:ext uri="{FF2B5EF4-FFF2-40B4-BE49-F238E27FC236}">
                <a16:creationId xmlns:a16="http://schemas.microsoft.com/office/drawing/2014/main" id="{789DB4B6-339B-4881-94F4-65DCA7CFFB3D}"/>
              </a:ext>
            </a:extLst>
          </p:cNvPr>
          <p:cNvSpPr/>
          <p:nvPr/>
        </p:nvSpPr>
        <p:spPr>
          <a:xfrm>
            <a:off x="10294898" y="1207311"/>
            <a:ext cx="1163333" cy="11633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Oval 9">
            <a:extLst>
              <a:ext uri="{FF2B5EF4-FFF2-40B4-BE49-F238E27FC236}">
                <a16:creationId xmlns:a16="http://schemas.microsoft.com/office/drawing/2014/main" id="{BF5C6D12-6070-4BDD-BF39-FA35B7F8E997}"/>
              </a:ext>
            </a:extLst>
          </p:cNvPr>
          <p:cNvSpPr/>
          <p:nvPr/>
        </p:nvSpPr>
        <p:spPr>
          <a:xfrm>
            <a:off x="8985984" y="456796"/>
            <a:ext cx="509559" cy="5095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Oval 10">
            <a:extLst>
              <a:ext uri="{FF2B5EF4-FFF2-40B4-BE49-F238E27FC236}">
                <a16:creationId xmlns:a16="http://schemas.microsoft.com/office/drawing/2014/main" id="{41584E02-52CB-40E8-AF82-F9563A4635E1}"/>
              </a:ext>
            </a:extLst>
          </p:cNvPr>
          <p:cNvSpPr/>
          <p:nvPr/>
        </p:nvSpPr>
        <p:spPr>
          <a:xfrm>
            <a:off x="11115055" y="434450"/>
            <a:ext cx="586572" cy="58657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3C0A6332-12C0-4875-A47F-20FA92DE58D5}"/>
              </a:ext>
            </a:extLst>
          </p:cNvPr>
          <p:cNvSpPr txBox="1"/>
          <p:nvPr/>
        </p:nvSpPr>
        <p:spPr>
          <a:xfrm>
            <a:off x="1586632" y="2571240"/>
            <a:ext cx="11700239" cy="609398"/>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AU" sz="4400" b="1" i="0" u="none" strike="noStrike" kern="1200" cap="none" spc="0" normalizeH="0" baseline="0" noProof="0" dirty="0">
                <a:ln>
                  <a:noFill/>
                </a:ln>
                <a:solidFill>
                  <a:srgbClr val="000000"/>
                </a:solidFill>
                <a:effectLst/>
                <a:uLnTx/>
                <a:uFillTx/>
                <a:latin typeface="Arial"/>
                <a:ea typeface="+mn-ea"/>
                <a:cs typeface="+mn-cs"/>
              </a:rPr>
              <a:t>Keep your questions coming!</a:t>
            </a:r>
          </a:p>
        </p:txBody>
      </p:sp>
      <p:sp>
        <p:nvSpPr>
          <p:cNvPr id="18" name="TextBox 17">
            <a:extLst>
              <a:ext uri="{FF2B5EF4-FFF2-40B4-BE49-F238E27FC236}">
                <a16:creationId xmlns:a16="http://schemas.microsoft.com/office/drawing/2014/main" id="{3918F07C-DB07-49D7-AB50-734414A9A6B7}"/>
              </a:ext>
            </a:extLst>
          </p:cNvPr>
          <p:cNvSpPr txBox="1"/>
          <p:nvPr/>
        </p:nvSpPr>
        <p:spPr>
          <a:xfrm>
            <a:off x="3129036" y="3311853"/>
            <a:ext cx="679288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chemeClr val="accent1"/>
                </a:solidFill>
                <a:effectLst/>
                <a:uLnTx/>
                <a:uFillTx/>
                <a:latin typeface="Arial"/>
                <a:ea typeface="+mn-ea"/>
                <a:cs typeface="+mn-cs"/>
              </a:rPr>
              <a:t>Our Q&amp;A </a:t>
            </a:r>
            <a:r>
              <a:rPr kumimoji="0" lang="en-AU" sz="2800" b="1" i="0" u="none" strike="noStrike" kern="1200" cap="none" spc="0" normalizeH="0" baseline="0" noProof="0" dirty="0" err="1">
                <a:ln>
                  <a:noFill/>
                </a:ln>
                <a:solidFill>
                  <a:schemeClr val="accent1"/>
                </a:solidFill>
                <a:effectLst/>
                <a:uLnTx/>
                <a:uFillTx/>
                <a:latin typeface="Arial"/>
                <a:ea typeface="+mn-ea"/>
                <a:cs typeface="+mn-cs"/>
              </a:rPr>
              <a:t>wil</a:t>
            </a:r>
            <a:r>
              <a:rPr lang="en-AU" sz="2800" b="1" dirty="0">
                <a:solidFill>
                  <a:schemeClr val="accent1"/>
                </a:solidFill>
                <a:latin typeface="Arial"/>
              </a:rPr>
              <a:t>l close in five minutes</a:t>
            </a:r>
            <a:endParaRPr kumimoji="0" lang="en-AU" sz="2800" b="0" i="0" u="none" strike="noStrike" kern="1200" cap="none" spc="0" normalizeH="0" baseline="0" noProof="0" dirty="0">
              <a:ln>
                <a:noFill/>
              </a:ln>
              <a:solidFill>
                <a:schemeClr val="accent1"/>
              </a:solidFill>
              <a:effectLst/>
              <a:uLnTx/>
              <a:uFillTx/>
              <a:latin typeface="Arial"/>
            </a:endParaRPr>
          </a:p>
        </p:txBody>
      </p:sp>
    </p:spTree>
    <p:extLst>
      <p:ext uri="{BB962C8B-B14F-4D97-AF65-F5344CB8AC3E}">
        <p14:creationId xmlns:p14="http://schemas.microsoft.com/office/powerpoint/2010/main" val="236721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B66B87-3AA3-49CE-ACC7-3096B7170B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6" name="Oval 5">
            <a:extLst>
              <a:ext uri="{FF2B5EF4-FFF2-40B4-BE49-F238E27FC236}">
                <a16:creationId xmlns:a16="http://schemas.microsoft.com/office/drawing/2014/main" id="{553D9287-BB59-44AD-9555-E88F71E1429F}"/>
              </a:ext>
            </a:extLst>
          </p:cNvPr>
          <p:cNvSpPr/>
          <p:nvPr/>
        </p:nvSpPr>
        <p:spPr>
          <a:xfrm>
            <a:off x="8416326" y="-1306038"/>
            <a:ext cx="954245" cy="95424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2" name="Oval 81">
            <a:extLst>
              <a:ext uri="{FF2B5EF4-FFF2-40B4-BE49-F238E27FC236}">
                <a16:creationId xmlns:a16="http://schemas.microsoft.com/office/drawing/2014/main" id="{C6A9ECEB-AF76-485D-BD9D-5C768ED601E6}"/>
              </a:ext>
            </a:extLst>
          </p:cNvPr>
          <p:cNvSpPr/>
          <p:nvPr/>
        </p:nvSpPr>
        <p:spPr>
          <a:xfrm>
            <a:off x="8662852" y="6866878"/>
            <a:ext cx="461193" cy="4611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7" name="Oval 96">
            <a:extLst>
              <a:ext uri="{FF2B5EF4-FFF2-40B4-BE49-F238E27FC236}">
                <a16:creationId xmlns:a16="http://schemas.microsoft.com/office/drawing/2014/main" id="{779976A4-259A-49EE-848A-6417608F45FC}"/>
              </a:ext>
            </a:extLst>
          </p:cNvPr>
          <p:cNvSpPr/>
          <p:nvPr/>
        </p:nvSpPr>
        <p:spPr>
          <a:xfrm>
            <a:off x="8627051" y="-1755576"/>
            <a:ext cx="532796" cy="53279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8" name="Oval 97">
            <a:extLst>
              <a:ext uri="{FF2B5EF4-FFF2-40B4-BE49-F238E27FC236}">
                <a16:creationId xmlns:a16="http://schemas.microsoft.com/office/drawing/2014/main" id="{CDE1C665-4CFE-453D-BB77-D788DFF1840C}"/>
              </a:ext>
            </a:extLst>
          </p:cNvPr>
          <p:cNvSpPr/>
          <p:nvPr/>
        </p:nvSpPr>
        <p:spPr>
          <a:xfrm>
            <a:off x="8416326" y="7152534"/>
            <a:ext cx="954245" cy="95424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0" name="Oval 99">
            <a:extLst>
              <a:ext uri="{FF2B5EF4-FFF2-40B4-BE49-F238E27FC236}">
                <a16:creationId xmlns:a16="http://schemas.microsoft.com/office/drawing/2014/main" id="{3F59BFB1-B277-4A5B-946A-9D187A436792}"/>
              </a:ext>
            </a:extLst>
          </p:cNvPr>
          <p:cNvSpPr/>
          <p:nvPr/>
        </p:nvSpPr>
        <p:spPr>
          <a:xfrm>
            <a:off x="8531801" y="-846885"/>
            <a:ext cx="723296" cy="72329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63" name="Oval 62">
            <a:extLst>
              <a:ext uri="{FF2B5EF4-FFF2-40B4-BE49-F238E27FC236}">
                <a16:creationId xmlns:a16="http://schemas.microsoft.com/office/drawing/2014/main" id="{9344A405-F86E-4E97-8880-2840A93316CB}"/>
              </a:ext>
            </a:extLst>
          </p:cNvPr>
          <p:cNvSpPr/>
          <p:nvPr/>
        </p:nvSpPr>
        <p:spPr>
          <a:xfrm>
            <a:off x="6384876" y="805684"/>
            <a:ext cx="5525492" cy="54316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9" name="TextBox 58">
            <a:extLst>
              <a:ext uri="{FF2B5EF4-FFF2-40B4-BE49-F238E27FC236}">
                <a16:creationId xmlns:a16="http://schemas.microsoft.com/office/drawing/2014/main" id="{DE57884C-1E98-404A-B69E-6A3824951E43}"/>
              </a:ext>
            </a:extLst>
          </p:cNvPr>
          <p:cNvSpPr txBox="1"/>
          <p:nvPr/>
        </p:nvSpPr>
        <p:spPr>
          <a:xfrm>
            <a:off x="7440497" y="3521486"/>
            <a:ext cx="4892319" cy="1477328"/>
          </a:xfrm>
          <a:prstGeom prst="rect">
            <a:avLst/>
          </a:prstGeom>
          <a:noFill/>
        </p:spPr>
        <p:txBody>
          <a:bodyPr wrap="square" lIns="0" tIns="0" rIns="0" bIns="0"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AU" sz="6000" b="1" i="0" u="none" strike="noStrike" kern="1200" cap="none" spc="0" normalizeH="0" baseline="0" noProof="0" dirty="0">
                <a:ln>
                  <a:noFill/>
                </a:ln>
                <a:solidFill>
                  <a:srgbClr val="000000"/>
                </a:solidFill>
                <a:effectLst/>
                <a:uLnTx/>
                <a:uFillTx/>
                <a:latin typeface="Arial"/>
                <a:ea typeface="+mn-ea"/>
                <a:cs typeface="+mn-cs"/>
              </a:rPr>
              <a:t>Academic Programs</a:t>
            </a:r>
            <a:endParaRPr kumimoji="0" lang="en-AU" sz="6000" b="0" i="0" u="none" strike="noStrike" kern="1200" cap="none" spc="0" normalizeH="0" baseline="0" noProof="0" dirty="0">
              <a:ln>
                <a:noFill/>
              </a:ln>
              <a:solidFill>
                <a:srgbClr val="000000"/>
              </a:solidFill>
              <a:effectLst/>
              <a:uLnTx/>
              <a:uFillTx/>
              <a:latin typeface="Arial"/>
              <a:ea typeface="+mn-ea"/>
              <a:cs typeface="+mn-cs"/>
            </a:endParaRPr>
          </a:p>
        </p:txBody>
      </p:sp>
      <p:sp>
        <p:nvSpPr>
          <p:cNvPr id="94" name="TextBox 93">
            <a:extLst>
              <a:ext uri="{FF2B5EF4-FFF2-40B4-BE49-F238E27FC236}">
                <a16:creationId xmlns:a16="http://schemas.microsoft.com/office/drawing/2014/main" id="{8811A584-E20E-493D-A117-9D3BD94CD6B8}"/>
              </a:ext>
            </a:extLst>
          </p:cNvPr>
          <p:cNvSpPr txBox="1"/>
          <p:nvPr/>
        </p:nvSpPr>
        <p:spPr>
          <a:xfrm>
            <a:off x="6134089" y="2029417"/>
            <a:ext cx="4892319" cy="1306255"/>
          </a:xfrm>
          <a:prstGeom prst="rect">
            <a:avLst/>
          </a:prstGeom>
          <a:noFill/>
        </p:spPr>
        <p:txBody>
          <a:bodyPr wrap="square" lIns="0" tIns="0" rIns="0" bIns="0" rtlCol="0">
            <a:spAutoFit/>
          </a:bodyPr>
          <a:lstStyle/>
          <a:p>
            <a:pPr marL="0" marR="0" lvl="0" indent="0" algn="r" defTabSz="914400" rtl="0" eaLnBrk="1" fontAlgn="auto" latinLnBrk="0" hangingPunct="1">
              <a:lnSpc>
                <a:spcPct val="70000"/>
              </a:lnSpc>
              <a:spcBef>
                <a:spcPts val="0"/>
              </a:spcBef>
              <a:spcAft>
                <a:spcPts val="0"/>
              </a:spcAft>
              <a:buClrTx/>
              <a:buSzTx/>
              <a:buFontTx/>
              <a:buNone/>
              <a:tabLst/>
              <a:defRPr/>
            </a:pPr>
            <a:r>
              <a:rPr kumimoji="0" lang="en-AU" sz="6000" b="1" i="0" u="none" strike="noStrike" kern="1200" cap="none" spc="0" normalizeH="0" baseline="0" noProof="0" dirty="0">
                <a:ln>
                  <a:noFill/>
                </a:ln>
                <a:solidFill>
                  <a:srgbClr val="0F4BEB"/>
                </a:solidFill>
                <a:effectLst/>
                <a:uLnTx/>
                <a:uFillTx/>
                <a:latin typeface="Arial"/>
                <a:ea typeface="+mn-ea"/>
                <a:cs typeface="+mn-cs"/>
              </a:rPr>
              <a:t>Remote learning</a:t>
            </a:r>
            <a:endParaRPr kumimoji="0" lang="en-AU" sz="6000" b="0" i="0" u="none" strike="noStrike" kern="1200" cap="none" spc="0" normalizeH="0" baseline="0" noProof="0" dirty="0">
              <a:ln>
                <a:noFill/>
              </a:ln>
              <a:solidFill>
                <a:srgbClr val="0F4BEB"/>
              </a:solidFill>
              <a:effectLst/>
              <a:uLnTx/>
              <a:uFillTx/>
              <a:latin typeface="Arial"/>
              <a:ea typeface="+mn-ea"/>
              <a:cs typeface="+mn-cs"/>
            </a:endParaRPr>
          </a:p>
        </p:txBody>
      </p:sp>
    </p:spTree>
    <p:extLst>
      <p:ext uri="{BB962C8B-B14F-4D97-AF65-F5344CB8AC3E}">
        <p14:creationId xmlns:p14="http://schemas.microsoft.com/office/powerpoint/2010/main" val="3842475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33B51FC7-C87A-4AE9-A330-32F4E4DD5A8F}"/>
              </a:ext>
            </a:extLst>
          </p:cNvPr>
          <p:cNvSpPr txBox="1"/>
          <p:nvPr/>
        </p:nvSpPr>
        <p:spPr>
          <a:xfrm>
            <a:off x="1242954" y="882273"/>
            <a:ext cx="7708997" cy="73866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srgbClr val="000000"/>
                </a:solidFill>
                <a:effectLst/>
                <a:uLnTx/>
                <a:uFillTx/>
                <a:latin typeface="Arial"/>
                <a:ea typeface="+mn-ea"/>
                <a:cs typeface="+mn-cs"/>
              </a:rPr>
              <a:t>What we’ll cover today</a:t>
            </a:r>
            <a:endParaRPr kumimoji="0" lang="en-AU" sz="4800" b="0" i="0" u="none" strike="noStrike" kern="1200" cap="none" spc="0" normalizeH="0" baseline="0" noProof="0" dirty="0">
              <a:ln>
                <a:noFill/>
              </a:ln>
              <a:solidFill>
                <a:srgbClr val="000000"/>
              </a:solidFill>
              <a:effectLst/>
              <a:uLnTx/>
              <a:uFillTx/>
              <a:latin typeface="Arial"/>
              <a:ea typeface="+mn-ea"/>
              <a:cs typeface="+mn-cs"/>
            </a:endParaRPr>
          </a:p>
        </p:txBody>
      </p:sp>
      <p:sp>
        <p:nvSpPr>
          <p:cNvPr id="80" name="Rectangle: Rounded Corners 79">
            <a:extLst>
              <a:ext uri="{FF2B5EF4-FFF2-40B4-BE49-F238E27FC236}">
                <a16:creationId xmlns:a16="http://schemas.microsoft.com/office/drawing/2014/main" id="{700F0698-B1A7-46B6-A2B1-95FA5442334A}"/>
              </a:ext>
            </a:extLst>
          </p:cNvPr>
          <p:cNvSpPr/>
          <p:nvPr/>
        </p:nvSpPr>
        <p:spPr>
          <a:xfrm>
            <a:off x="795585" y="2047783"/>
            <a:ext cx="10600829" cy="127014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useBgFill="1">
        <p:nvSpPr>
          <p:cNvPr id="88" name="Rectangle 87">
            <a:extLst>
              <a:ext uri="{FF2B5EF4-FFF2-40B4-BE49-F238E27FC236}">
                <a16:creationId xmlns:a16="http://schemas.microsoft.com/office/drawing/2014/main" id="{4CD966A1-E465-4CAE-BFAC-C397BE2852BF}"/>
              </a:ext>
            </a:extLst>
          </p:cNvPr>
          <p:cNvSpPr/>
          <p:nvPr/>
        </p:nvSpPr>
        <p:spPr>
          <a:xfrm>
            <a:off x="0" y="1727515"/>
            <a:ext cx="1415480" cy="1944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9" name="Oval 88">
            <a:extLst>
              <a:ext uri="{FF2B5EF4-FFF2-40B4-BE49-F238E27FC236}">
                <a16:creationId xmlns:a16="http://schemas.microsoft.com/office/drawing/2014/main" id="{EB3304BF-DFB7-4391-A876-59B5A51B8A8C}"/>
              </a:ext>
            </a:extLst>
          </p:cNvPr>
          <p:cNvSpPr/>
          <p:nvPr/>
        </p:nvSpPr>
        <p:spPr>
          <a:xfrm>
            <a:off x="807618" y="2052517"/>
            <a:ext cx="1270150" cy="12701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0" name="Oval 89">
            <a:extLst>
              <a:ext uri="{FF2B5EF4-FFF2-40B4-BE49-F238E27FC236}">
                <a16:creationId xmlns:a16="http://schemas.microsoft.com/office/drawing/2014/main" id="{4F6627F7-98AD-4847-A980-5A23B24A6C15}"/>
              </a:ext>
            </a:extLst>
          </p:cNvPr>
          <p:cNvSpPr/>
          <p:nvPr/>
        </p:nvSpPr>
        <p:spPr>
          <a:xfrm>
            <a:off x="3905812" y="2048816"/>
            <a:ext cx="1270150" cy="12701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1" name="Oval 90">
            <a:extLst>
              <a:ext uri="{FF2B5EF4-FFF2-40B4-BE49-F238E27FC236}">
                <a16:creationId xmlns:a16="http://schemas.microsoft.com/office/drawing/2014/main" id="{4D50845E-449A-473F-879B-A5B874BE04F5}"/>
              </a:ext>
            </a:extLst>
          </p:cNvPr>
          <p:cNvSpPr/>
          <p:nvPr/>
        </p:nvSpPr>
        <p:spPr>
          <a:xfrm>
            <a:off x="7016038" y="2048816"/>
            <a:ext cx="1270150" cy="12701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9" name="Rectangle: Rounded Corners 108">
            <a:extLst>
              <a:ext uri="{FF2B5EF4-FFF2-40B4-BE49-F238E27FC236}">
                <a16:creationId xmlns:a16="http://schemas.microsoft.com/office/drawing/2014/main" id="{21ECAEA0-B564-4789-AE8F-6007A810562F}"/>
              </a:ext>
            </a:extLst>
          </p:cNvPr>
          <p:cNvSpPr/>
          <p:nvPr/>
        </p:nvSpPr>
        <p:spPr>
          <a:xfrm>
            <a:off x="795585" y="4602944"/>
            <a:ext cx="10600829" cy="1270148"/>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useBgFill="1">
        <p:nvSpPr>
          <p:cNvPr id="111" name="Rectangle 110">
            <a:extLst>
              <a:ext uri="{FF2B5EF4-FFF2-40B4-BE49-F238E27FC236}">
                <a16:creationId xmlns:a16="http://schemas.microsoft.com/office/drawing/2014/main" id="{483014EC-3A77-46D1-8263-12FDA6787B16}"/>
              </a:ext>
            </a:extLst>
          </p:cNvPr>
          <p:cNvSpPr/>
          <p:nvPr/>
        </p:nvSpPr>
        <p:spPr>
          <a:xfrm>
            <a:off x="0" y="4036983"/>
            <a:ext cx="1415480" cy="19442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2" name="Oval 111">
            <a:extLst>
              <a:ext uri="{FF2B5EF4-FFF2-40B4-BE49-F238E27FC236}">
                <a16:creationId xmlns:a16="http://schemas.microsoft.com/office/drawing/2014/main" id="{A589A474-DFFB-4FD6-997C-8A55B3A9144A}"/>
              </a:ext>
            </a:extLst>
          </p:cNvPr>
          <p:cNvSpPr/>
          <p:nvPr/>
        </p:nvSpPr>
        <p:spPr>
          <a:xfrm>
            <a:off x="795586" y="4603972"/>
            <a:ext cx="1270150" cy="12701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3" name="Oval 112">
            <a:extLst>
              <a:ext uri="{FF2B5EF4-FFF2-40B4-BE49-F238E27FC236}">
                <a16:creationId xmlns:a16="http://schemas.microsoft.com/office/drawing/2014/main" id="{DD48346B-AD07-446A-8B27-29BA31D687C6}"/>
              </a:ext>
            </a:extLst>
          </p:cNvPr>
          <p:cNvSpPr/>
          <p:nvPr/>
        </p:nvSpPr>
        <p:spPr>
          <a:xfrm>
            <a:off x="3905812" y="4603972"/>
            <a:ext cx="1270150" cy="12701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4" name="Oval 113">
            <a:extLst>
              <a:ext uri="{FF2B5EF4-FFF2-40B4-BE49-F238E27FC236}">
                <a16:creationId xmlns:a16="http://schemas.microsoft.com/office/drawing/2014/main" id="{4E4131F3-F043-45DC-98A6-664979953869}"/>
              </a:ext>
            </a:extLst>
          </p:cNvPr>
          <p:cNvSpPr/>
          <p:nvPr/>
        </p:nvSpPr>
        <p:spPr>
          <a:xfrm>
            <a:off x="7016038" y="4603972"/>
            <a:ext cx="1270150" cy="12701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5" name="Oval 114">
            <a:extLst>
              <a:ext uri="{FF2B5EF4-FFF2-40B4-BE49-F238E27FC236}">
                <a16:creationId xmlns:a16="http://schemas.microsoft.com/office/drawing/2014/main" id="{2B06A2EC-4189-4AA0-9F31-F8128BE05DC9}"/>
              </a:ext>
            </a:extLst>
          </p:cNvPr>
          <p:cNvSpPr/>
          <p:nvPr/>
        </p:nvSpPr>
        <p:spPr>
          <a:xfrm>
            <a:off x="10126264" y="4610182"/>
            <a:ext cx="1270150" cy="12701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7" name="TextBox 116">
            <a:extLst>
              <a:ext uri="{FF2B5EF4-FFF2-40B4-BE49-F238E27FC236}">
                <a16:creationId xmlns:a16="http://schemas.microsoft.com/office/drawing/2014/main" id="{D42FFA8D-F041-48FD-9643-311E1FBFE2BF}"/>
              </a:ext>
            </a:extLst>
          </p:cNvPr>
          <p:cNvSpPr txBox="1"/>
          <p:nvPr/>
        </p:nvSpPr>
        <p:spPr>
          <a:xfrm>
            <a:off x="365972" y="6122046"/>
            <a:ext cx="2417660"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1200"/>
              </a:spcAft>
              <a:buClr>
                <a:srgbClr val="0F4BEB"/>
              </a:buClr>
              <a:buSzTx/>
              <a:buFontTx/>
              <a:buNone/>
              <a:tabLst/>
              <a:defRPr/>
            </a:pPr>
            <a:r>
              <a:rPr kumimoji="0" lang="en-AU" sz="1800" b="1" i="0" u="none" strike="noStrike" kern="1200" cap="none" spc="0" normalizeH="0" baseline="0" noProof="0" dirty="0">
                <a:ln>
                  <a:noFill/>
                </a:ln>
                <a:solidFill>
                  <a:srgbClr val="000000"/>
                </a:solidFill>
                <a:effectLst/>
                <a:uLnTx/>
                <a:uFillTx/>
                <a:latin typeface="Arial"/>
                <a:ea typeface="+mn-ea"/>
                <a:cs typeface="+mn-cs"/>
              </a:rPr>
              <a:t>A teacher’s perspective</a:t>
            </a:r>
          </a:p>
        </p:txBody>
      </p:sp>
      <p:sp>
        <p:nvSpPr>
          <p:cNvPr id="122" name="TextBox 121">
            <a:extLst>
              <a:ext uri="{FF2B5EF4-FFF2-40B4-BE49-F238E27FC236}">
                <a16:creationId xmlns:a16="http://schemas.microsoft.com/office/drawing/2014/main" id="{56EE6F1B-9630-4161-9F9F-DB8A0E384907}"/>
              </a:ext>
            </a:extLst>
          </p:cNvPr>
          <p:cNvSpPr txBox="1"/>
          <p:nvPr/>
        </p:nvSpPr>
        <p:spPr>
          <a:xfrm>
            <a:off x="0" y="3565899"/>
            <a:ext cx="3464962" cy="8309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1200"/>
              </a:spcAft>
              <a:buClr>
                <a:srgbClr val="0F4BEB"/>
              </a:buClr>
              <a:buSzTx/>
              <a:buFontTx/>
              <a:buNone/>
              <a:tabLst/>
              <a:defRPr/>
            </a:pPr>
            <a:r>
              <a:rPr kumimoji="0" lang="en-AU" sz="1800" b="1" i="0" u="none" strike="noStrike" kern="1200" cap="none" spc="0" normalizeH="0" baseline="0" noProof="0" dirty="0">
                <a:ln>
                  <a:noFill/>
                </a:ln>
                <a:solidFill>
                  <a:srgbClr val="000000"/>
                </a:solidFill>
                <a:effectLst/>
                <a:uLnTx/>
                <a:uFillTx/>
                <a:latin typeface="Arial"/>
                <a:ea typeface="+mn-ea"/>
                <a:cs typeface="+mn-cs"/>
              </a:rPr>
              <a:t>Remote Learning </a:t>
            </a:r>
            <a:br>
              <a:rPr kumimoji="0" lang="en-AU" sz="1800" b="1" i="0" u="none" strike="noStrike" kern="1200" cap="none" spc="0" normalizeH="0" baseline="0" noProof="0" dirty="0">
                <a:ln>
                  <a:noFill/>
                </a:ln>
                <a:solidFill>
                  <a:srgbClr val="000000"/>
                </a:solidFill>
                <a:effectLst/>
                <a:uLnTx/>
                <a:uFillTx/>
                <a:latin typeface="Arial"/>
                <a:ea typeface="+mn-ea"/>
                <a:cs typeface="+mn-cs"/>
              </a:rPr>
            </a:br>
            <a:r>
              <a:rPr kumimoji="0" lang="en-AU" sz="1800" b="1" i="0" u="none" strike="noStrike" kern="1200" cap="none" spc="0" normalizeH="0" baseline="0" noProof="0" dirty="0">
                <a:ln>
                  <a:noFill/>
                </a:ln>
                <a:solidFill>
                  <a:srgbClr val="000000"/>
                </a:solidFill>
                <a:effectLst/>
                <a:uLnTx/>
                <a:uFillTx/>
                <a:latin typeface="Arial"/>
                <a:ea typeface="+mn-ea"/>
                <a:cs typeface="+mn-cs"/>
              </a:rPr>
              <a:t>Academic Programs </a:t>
            </a:r>
            <a:br>
              <a:rPr kumimoji="0" lang="en-AU" sz="1800" b="1" i="0" u="none" strike="noStrike" kern="1200" cap="none" spc="0" normalizeH="0" baseline="0" noProof="0" dirty="0">
                <a:ln>
                  <a:noFill/>
                </a:ln>
                <a:solidFill>
                  <a:srgbClr val="000000"/>
                </a:solidFill>
                <a:effectLst/>
                <a:uLnTx/>
                <a:uFillTx/>
                <a:latin typeface="Arial"/>
                <a:ea typeface="+mn-ea"/>
                <a:cs typeface="+mn-cs"/>
              </a:rPr>
            </a:br>
            <a:r>
              <a:rPr kumimoji="0" lang="en-AU" sz="1800" b="1" i="0" u="none" strike="noStrike" kern="1200" cap="none" spc="0" normalizeH="0" baseline="0" noProof="0" dirty="0">
                <a:ln>
                  <a:noFill/>
                </a:ln>
                <a:solidFill>
                  <a:srgbClr val="000000"/>
                </a:solidFill>
                <a:effectLst/>
                <a:uLnTx/>
                <a:uFillTx/>
                <a:latin typeface="Arial"/>
                <a:ea typeface="+mn-ea"/>
                <a:cs typeface="+mn-cs"/>
              </a:rPr>
              <a:t>overview</a:t>
            </a:r>
          </a:p>
        </p:txBody>
      </p:sp>
      <p:sp>
        <p:nvSpPr>
          <p:cNvPr id="123" name="TextBox 122">
            <a:extLst>
              <a:ext uri="{FF2B5EF4-FFF2-40B4-BE49-F238E27FC236}">
                <a16:creationId xmlns:a16="http://schemas.microsoft.com/office/drawing/2014/main" id="{E84DAF17-20CE-44A7-8BA4-7196AC6B5244}"/>
              </a:ext>
            </a:extLst>
          </p:cNvPr>
          <p:cNvSpPr txBox="1"/>
          <p:nvPr/>
        </p:nvSpPr>
        <p:spPr>
          <a:xfrm>
            <a:off x="3592916" y="3577444"/>
            <a:ext cx="2129378"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1200"/>
              </a:spcAft>
              <a:buClr>
                <a:srgbClr val="0F4BEB"/>
              </a:buClr>
              <a:buSzTx/>
              <a:buFontTx/>
              <a:buNone/>
              <a:tabLst/>
              <a:defRPr/>
            </a:pPr>
            <a:r>
              <a:rPr kumimoji="0" lang="en-AU" sz="1800" b="1" i="0" u="none" strike="noStrike" kern="1200" cap="none" spc="0" normalizeH="0" baseline="0" noProof="0" dirty="0">
                <a:ln>
                  <a:noFill/>
                </a:ln>
                <a:solidFill>
                  <a:srgbClr val="000000"/>
                </a:solidFill>
                <a:effectLst/>
                <a:uLnTx/>
                <a:uFillTx/>
                <a:latin typeface="Arial"/>
                <a:ea typeface="+mn-ea"/>
                <a:cs typeface="+mn-cs"/>
              </a:rPr>
              <a:t>Real-time</a:t>
            </a:r>
            <a:r>
              <a:rPr kumimoji="0" lang="en-AU" sz="1800" b="1" i="0" u="none" strike="noStrike" kern="1200" cap="none" spc="0" normalizeH="0" noProof="0" dirty="0">
                <a:ln>
                  <a:noFill/>
                </a:ln>
                <a:solidFill>
                  <a:srgbClr val="000000"/>
                </a:solidFill>
                <a:effectLst/>
                <a:uLnTx/>
                <a:uFillTx/>
                <a:latin typeface="Arial"/>
                <a:ea typeface="+mn-ea"/>
                <a:cs typeface="+mn-cs"/>
              </a:rPr>
              <a:t> classes</a:t>
            </a:r>
            <a:endParaRPr kumimoji="0" lang="en-AU" sz="1800" b="1" i="0" u="none" strike="noStrike" kern="1200" cap="none" spc="0" normalizeH="0" baseline="0" noProof="0" dirty="0">
              <a:ln>
                <a:noFill/>
              </a:ln>
              <a:solidFill>
                <a:srgbClr val="000000"/>
              </a:solidFill>
              <a:effectLst/>
              <a:uLnTx/>
              <a:uFillTx/>
              <a:latin typeface="Arial"/>
              <a:ea typeface="+mn-ea"/>
              <a:cs typeface="+mn-cs"/>
            </a:endParaRPr>
          </a:p>
        </p:txBody>
      </p:sp>
      <p:sp>
        <p:nvSpPr>
          <p:cNvPr id="125" name="TextBox 124">
            <a:extLst>
              <a:ext uri="{FF2B5EF4-FFF2-40B4-BE49-F238E27FC236}">
                <a16:creationId xmlns:a16="http://schemas.microsoft.com/office/drawing/2014/main" id="{47AFE157-A55F-4F17-B157-82D1A43E81F6}"/>
              </a:ext>
            </a:extLst>
          </p:cNvPr>
          <p:cNvSpPr txBox="1"/>
          <p:nvPr/>
        </p:nvSpPr>
        <p:spPr>
          <a:xfrm>
            <a:off x="6469708" y="3560361"/>
            <a:ext cx="2532144"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1200"/>
              </a:spcAft>
              <a:buClr>
                <a:srgbClr val="0F4BEB"/>
              </a:buClr>
              <a:buSzTx/>
              <a:buFontTx/>
              <a:buNone/>
              <a:tabLst/>
              <a:defRPr/>
            </a:pPr>
            <a:r>
              <a:rPr lang="en-AU" b="1" dirty="0">
                <a:solidFill>
                  <a:srgbClr val="000000"/>
                </a:solidFill>
                <a:latin typeface="Arial"/>
              </a:rPr>
              <a:t>Remote learning delivery</a:t>
            </a:r>
            <a:endParaRPr kumimoji="0" lang="en-AU" sz="1800" b="1" i="0" u="none" strike="noStrike" kern="1200" cap="none" spc="0" normalizeH="0" baseline="0" noProof="0" dirty="0">
              <a:ln>
                <a:noFill/>
              </a:ln>
              <a:solidFill>
                <a:srgbClr val="000000"/>
              </a:solidFill>
              <a:effectLst/>
              <a:uLnTx/>
              <a:uFillTx/>
              <a:latin typeface="Arial"/>
              <a:ea typeface="+mn-ea"/>
              <a:cs typeface="+mn-cs"/>
            </a:endParaRPr>
          </a:p>
        </p:txBody>
      </p:sp>
      <p:sp>
        <p:nvSpPr>
          <p:cNvPr id="257" name="Freeform: Shape 256">
            <a:extLst>
              <a:ext uri="{FF2B5EF4-FFF2-40B4-BE49-F238E27FC236}">
                <a16:creationId xmlns:a16="http://schemas.microsoft.com/office/drawing/2014/main" id="{A2E7876C-60AF-4D04-8BA1-6B1EA2784AE8}"/>
              </a:ext>
            </a:extLst>
          </p:cNvPr>
          <p:cNvSpPr/>
          <p:nvPr/>
        </p:nvSpPr>
        <p:spPr>
          <a:xfrm>
            <a:off x="10729871" y="1684696"/>
            <a:ext cx="1490359" cy="4437350"/>
          </a:xfrm>
          <a:custGeom>
            <a:avLst/>
            <a:gdLst>
              <a:gd name="connsiteX0" fmla="*/ 0 w 1490359"/>
              <a:gd name="connsiteY0" fmla="*/ 0 h 3959177"/>
              <a:gd name="connsiteX1" fmla="*/ 1490359 w 1490359"/>
              <a:gd name="connsiteY1" fmla="*/ 0 h 3959177"/>
              <a:gd name="connsiteX2" fmla="*/ 1490359 w 1490359"/>
              <a:gd name="connsiteY2" fmla="*/ 3959177 h 3959177"/>
              <a:gd name="connsiteX3" fmla="*/ 0 w 1490359"/>
              <a:gd name="connsiteY3" fmla="*/ 3959177 h 3959177"/>
              <a:gd name="connsiteX4" fmla="*/ 0 w 1490359"/>
              <a:gd name="connsiteY4" fmla="*/ 3782314 h 3959177"/>
              <a:gd name="connsiteX5" fmla="*/ 59698 w 1490359"/>
              <a:gd name="connsiteY5" fmla="*/ 3788332 h 3959177"/>
              <a:gd name="connsiteX6" fmla="*/ 694773 w 1490359"/>
              <a:gd name="connsiteY6" fmla="*/ 3153258 h 3959177"/>
              <a:gd name="connsiteX7" fmla="*/ 59698 w 1490359"/>
              <a:gd name="connsiteY7" fmla="*/ 2518184 h 3959177"/>
              <a:gd name="connsiteX8" fmla="*/ 0 w 1490359"/>
              <a:gd name="connsiteY8" fmla="*/ 2524202 h 3959177"/>
              <a:gd name="connsiteX9" fmla="*/ 0 w 1490359"/>
              <a:gd name="connsiteY9" fmla="*/ 1472846 h 3959177"/>
              <a:gd name="connsiteX10" fmla="*/ 59698 w 1490359"/>
              <a:gd name="connsiteY10" fmla="*/ 1478864 h 3959177"/>
              <a:gd name="connsiteX11" fmla="*/ 694773 w 1490359"/>
              <a:gd name="connsiteY11" fmla="*/ 843790 h 3959177"/>
              <a:gd name="connsiteX12" fmla="*/ 59698 w 1490359"/>
              <a:gd name="connsiteY12" fmla="*/ 208716 h 3959177"/>
              <a:gd name="connsiteX13" fmla="*/ 0 w 1490359"/>
              <a:gd name="connsiteY13" fmla="*/ 214734 h 3959177"/>
              <a:gd name="connsiteX14" fmla="*/ 0 w 1490359"/>
              <a:gd name="connsiteY14" fmla="*/ 0 h 395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90359" h="3959177">
                <a:moveTo>
                  <a:pt x="0" y="0"/>
                </a:moveTo>
                <a:lnTo>
                  <a:pt x="1490359" y="0"/>
                </a:lnTo>
                <a:lnTo>
                  <a:pt x="1490359" y="3959177"/>
                </a:lnTo>
                <a:lnTo>
                  <a:pt x="0" y="3959177"/>
                </a:lnTo>
                <a:lnTo>
                  <a:pt x="0" y="3782314"/>
                </a:lnTo>
                <a:lnTo>
                  <a:pt x="59698" y="3788332"/>
                </a:lnTo>
                <a:cubicBezTo>
                  <a:pt x="410440" y="3788332"/>
                  <a:pt x="694773" y="3504000"/>
                  <a:pt x="694773" y="3153258"/>
                </a:cubicBezTo>
                <a:cubicBezTo>
                  <a:pt x="694773" y="2802516"/>
                  <a:pt x="410440" y="2518184"/>
                  <a:pt x="59698" y="2518184"/>
                </a:cubicBezTo>
                <a:lnTo>
                  <a:pt x="0" y="2524202"/>
                </a:lnTo>
                <a:lnTo>
                  <a:pt x="0" y="1472846"/>
                </a:lnTo>
                <a:lnTo>
                  <a:pt x="59698" y="1478864"/>
                </a:lnTo>
                <a:cubicBezTo>
                  <a:pt x="410440" y="1478864"/>
                  <a:pt x="694773" y="1194532"/>
                  <a:pt x="694773" y="843790"/>
                </a:cubicBezTo>
                <a:cubicBezTo>
                  <a:pt x="694773" y="493048"/>
                  <a:pt x="410440" y="208716"/>
                  <a:pt x="59698" y="208716"/>
                </a:cubicBezTo>
                <a:lnTo>
                  <a:pt x="0" y="21473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1" name="TextBox 120">
            <a:extLst>
              <a:ext uri="{FF2B5EF4-FFF2-40B4-BE49-F238E27FC236}">
                <a16:creationId xmlns:a16="http://schemas.microsoft.com/office/drawing/2014/main" id="{4A2C887E-5B6F-4F10-8634-1217322AF74F}"/>
              </a:ext>
            </a:extLst>
          </p:cNvPr>
          <p:cNvSpPr txBox="1"/>
          <p:nvPr/>
        </p:nvSpPr>
        <p:spPr>
          <a:xfrm>
            <a:off x="9771822" y="6122046"/>
            <a:ext cx="1979034"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1200"/>
              </a:spcAft>
              <a:buClr>
                <a:srgbClr val="0F4BEB"/>
              </a:buClr>
              <a:buSzTx/>
              <a:buFontTx/>
              <a:buNone/>
              <a:tabLst/>
              <a:defRPr/>
            </a:pPr>
            <a:r>
              <a:rPr kumimoji="0" lang="en-AU" sz="1800" b="1" i="0" u="none" strike="noStrike" kern="1200" cap="none" spc="0" normalizeH="0" baseline="0" noProof="0" dirty="0">
                <a:ln>
                  <a:noFill/>
                </a:ln>
                <a:solidFill>
                  <a:srgbClr val="000000"/>
                </a:solidFill>
                <a:effectLst/>
                <a:uLnTx/>
                <a:uFillTx/>
                <a:latin typeface="Arial"/>
                <a:ea typeface="+mn-ea"/>
                <a:cs typeface="+mn-cs"/>
              </a:rPr>
              <a:t>Q&amp;A</a:t>
            </a:r>
          </a:p>
        </p:txBody>
      </p:sp>
      <p:sp>
        <p:nvSpPr>
          <p:cNvPr id="75" name="TextBox 74">
            <a:extLst>
              <a:ext uri="{FF2B5EF4-FFF2-40B4-BE49-F238E27FC236}">
                <a16:creationId xmlns:a16="http://schemas.microsoft.com/office/drawing/2014/main" id="{28C1EA49-DDE2-4784-A2B0-B9FAADD31D19}"/>
              </a:ext>
            </a:extLst>
          </p:cNvPr>
          <p:cNvSpPr txBox="1"/>
          <p:nvPr/>
        </p:nvSpPr>
        <p:spPr>
          <a:xfrm>
            <a:off x="3300547" y="6122046"/>
            <a:ext cx="2714116"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1200"/>
              </a:spcAft>
              <a:buClr>
                <a:srgbClr val="0F4BEB"/>
              </a:buClr>
              <a:buSzTx/>
              <a:buFontTx/>
              <a:buNone/>
              <a:tabLst/>
              <a:defRPr/>
            </a:pPr>
            <a:r>
              <a:rPr kumimoji="0" lang="en-AU" sz="1800" b="1" i="0" u="none" strike="noStrike" kern="1200" cap="none" spc="0" normalizeH="0" baseline="0" noProof="0" dirty="0">
                <a:ln>
                  <a:noFill/>
                </a:ln>
                <a:effectLst/>
                <a:uLnTx/>
                <a:uFillTx/>
                <a:latin typeface="Arial"/>
                <a:ea typeface="+mn-ea"/>
                <a:cs typeface="+mn-cs"/>
              </a:rPr>
              <a:t>A student’s</a:t>
            </a:r>
            <a:br>
              <a:rPr kumimoji="0" lang="en-AU" sz="1800" b="1" i="0" u="none" strike="noStrike" kern="1200" cap="none" spc="0" normalizeH="0" baseline="0" noProof="0" dirty="0">
                <a:ln>
                  <a:noFill/>
                </a:ln>
                <a:effectLst/>
                <a:uLnTx/>
                <a:uFillTx/>
                <a:latin typeface="Arial"/>
                <a:ea typeface="+mn-ea"/>
                <a:cs typeface="+mn-cs"/>
              </a:rPr>
            </a:br>
            <a:r>
              <a:rPr kumimoji="0" lang="en-AU" sz="1800" b="1" i="0" u="none" strike="noStrike" kern="1200" cap="none" spc="0" normalizeH="0" baseline="0" noProof="0" dirty="0">
                <a:ln>
                  <a:noFill/>
                </a:ln>
                <a:effectLst/>
                <a:uLnTx/>
                <a:uFillTx/>
                <a:latin typeface="Arial"/>
                <a:ea typeface="+mn-ea"/>
                <a:cs typeface="+mn-cs"/>
              </a:rPr>
              <a:t>perspective</a:t>
            </a:r>
          </a:p>
        </p:txBody>
      </p:sp>
      <p:pic>
        <p:nvPicPr>
          <p:cNvPr id="3" name="Graphic 2" descr="Laptop">
            <a:extLst>
              <a:ext uri="{FF2B5EF4-FFF2-40B4-BE49-F238E27FC236}">
                <a16:creationId xmlns:a16="http://schemas.microsoft.com/office/drawing/2014/main" id="{DC3186B7-539D-45A2-B3B3-76ECC91F218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02582" y="2250239"/>
            <a:ext cx="914400" cy="914400"/>
          </a:xfrm>
          <a:prstGeom prst="rect">
            <a:avLst/>
          </a:prstGeom>
        </p:spPr>
      </p:pic>
      <p:pic>
        <p:nvPicPr>
          <p:cNvPr id="5" name="Graphic 4" descr="Document">
            <a:extLst>
              <a:ext uri="{FF2B5EF4-FFF2-40B4-BE49-F238E27FC236}">
                <a16:creationId xmlns:a16="http://schemas.microsoft.com/office/drawing/2014/main" id="{A8B544CC-ABFC-4C6C-96B9-59F38F389BF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193913" y="2255914"/>
            <a:ext cx="914400" cy="914400"/>
          </a:xfrm>
          <a:prstGeom prst="rect">
            <a:avLst/>
          </a:prstGeom>
        </p:spPr>
      </p:pic>
      <p:pic>
        <p:nvPicPr>
          <p:cNvPr id="7" name="Graphic 6" descr="Books">
            <a:extLst>
              <a:ext uri="{FF2B5EF4-FFF2-40B4-BE49-F238E27FC236}">
                <a16:creationId xmlns:a16="http://schemas.microsoft.com/office/drawing/2014/main" id="{DDD72549-A03F-49F2-9256-3BC80650D11B}"/>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10167" y="4790266"/>
            <a:ext cx="914400" cy="914400"/>
          </a:xfrm>
          <a:prstGeom prst="rect">
            <a:avLst/>
          </a:prstGeom>
        </p:spPr>
      </p:pic>
      <p:pic>
        <p:nvPicPr>
          <p:cNvPr id="13" name="Graphic 12" descr="Chat bubble">
            <a:extLst>
              <a:ext uri="{FF2B5EF4-FFF2-40B4-BE49-F238E27FC236}">
                <a16:creationId xmlns:a16="http://schemas.microsoft.com/office/drawing/2014/main" id="{E7CB9CBA-3203-46BE-BC77-716B62E69D69}"/>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304139" y="4775999"/>
            <a:ext cx="914400" cy="914400"/>
          </a:xfrm>
          <a:prstGeom prst="rect">
            <a:avLst/>
          </a:prstGeom>
        </p:spPr>
      </p:pic>
      <p:sp>
        <p:nvSpPr>
          <p:cNvPr id="29" name="TextBox 28">
            <a:extLst>
              <a:ext uri="{FF2B5EF4-FFF2-40B4-BE49-F238E27FC236}">
                <a16:creationId xmlns:a16="http://schemas.microsoft.com/office/drawing/2014/main" id="{D4A9A984-34DB-45C9-ABF9-49B8554C2981}"/>
              </a:ext>
            </a:extLst>
          </p:cNvPr>
          <p:cNvSpPr txBox="1"/>
          <p:nvPr/>
        </p:nvSpPr>
        <p:spPr>
          <a:xfrm>
            <a:off x="6237835" y="6122046"/>
            <a:ext cx="2714116"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1200"/>
              </a:spcAft>
              <a:buClr>
                <a:srgbClr val="0F4BEB"/>
              </a:buClr>
              <a:buSzTx/>
              <a:buFontTx/>
              <a:buNone/>
              <a:tabLst/>
              <a:defRPr/>
            </a:pPr>
            <a:r>
              <a:rPr kumimoji="0" lang="en-AU" sz="1800" b="1" i="0" u="none" strike="noStrike" kern="1200" cap="none" spc="0" normalizeH="0" baseline="0" noProof="0" dirty="0">
                <a:ln>
                  <a:noFill/>
                </a:ln>
                <a:solidFill>
                  <a:srgbClr val="000000"/>
                </a:solidFill>
                <a:effectLst/>
                <a:uLnTx/>
                <a:uFillTx/>
                <a:latin typeface="Arial"/>
                <a:ea typeface="+mn-ea"/>
                <a:cs typeface="+mn-cs"/>
              </a:rPr>
              <a:t>Dates and </a:t>
            </a:r>
            <a:br>
              <a:rPr kumimoji="0" lang="en-AU" sz="1800" b="1" i="0" u="none" strike="noStrike" kern="1200" cap="none" spc="0" normalizeH="0" baseline="0" noProof="0" dirty="0">
                <a:ln>
                  <a:noFill/>
                </a:ln>
                <a:solidFill>
                  <a:srgbClr val="000000"/>
                </a:solidFill>
                <a:effectLst/>
                <a:uLnTx/>
                <a:uFillTx/>
                <a:latin typeface="Arial"/>
                <a:ea typeface="+mn-ea"/>
                <a:cs typeface="+mn-cs"/>
              </a:rPr>
            </a:br>
            <a:r>
              <a:rPr kumimoji="0" lang="en-AU" sz="1800" b="1" i="0" u="none" strike="noStrike" kern="1200" cap="none" spc="0" normalizeH="0" baseline="0" noProof="0" dirty="0">
                <a:ln>
                  <a:noFill/>
                </a:ln>
                <a:solidFill>
                  <a:srgbClr val="000000"/>
                </a:solidFill>
                <a:effectLst/>
                <a:uLnTx/>
                <a:uFillTx/>
                <a:latin typeface="Arial"/>
                <a:ea typeface="+mn-ea"/>
                <a:cs typeface="+mn-cs"/>
              </a:rPr>
              <a:t>important links</a:t>
            </a:r>
          </a:p>
        </p:txBody>
      </p:sp>
      <p:pic>
        <p:nvPicPr>
          <p:cNvPr id="4" name="Graphic 3" descr="Target Audience">
            <a:extLst>
              <a:ext uri="{FF2B5EF4-FFF2-40B4-BE49-F238E27FC236}">
                <a16:creationId xmlns:a16="http://schemas.microsoft.com/office/drawing/2014/main" id="{792ADD21-8FB1-4B25-8628-2EAF72A529E8}"/>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953852" y="2126430"/>
            <a:ext cx="1138983" cy="1138983"/>
          </a:xfrm>
          <a:prstGeom prst="rect">
            <a:avLst/>
          </a:prstGeom>
        </p:spPr>
      </p:pic>
      <p:pic>
        <p:nvPicPr>
          <p:cNvPr id="8" name="Graphic 7" descr="Graduation cap">
            <a:extLst>
              <a:ext uri="{FF2B5EF4-FFF2-40B4-BE49-F238E27FC236}">
                <a16:creationId xmlns:a16="http://schemas.microsoft.com/office/drawing/2014/main" id="{F2A68245-33E8-4ADD-AFA2-9508A31104E2}"/>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111584" y="4790266"/>
            <a:ext cx="914400" cy="914400"/>
          </a:xfrm>
          <a:prstGeom prst="rect">
            <a:avLst/>
          </a:prstGeom>
        </p:spPr>
      </p:pic>
      <p:pic>
        <p:nvPicPr>
          <p:cNvPr id="10" name="Graphic 9" descr="Monthly calendar">
            <a:extLst>
              <a:ext uri="{FF2B5EF4-FFF2-40B4-BE49-F238E27FC236}">
                <a16:creationId xmlns:a16="http://schemas.microsoft.com/office/drawing/2014/main" id="{4DDB02E5-237F-4217-93EC-DFE7B095DFD9}"/>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7193913" y="4812692"/>
            <a:ext cx="914400" cy="914400"/>
          </a:xfrm>
          <a:prstGeom prst="rect">
            <a:avLst/>
          </a:prstGeom>
        </p:spPr>
      </p:pic>
    </p:spTree>
    <p:extLst>
      <p:ext uri="{BB962C8B-B14F-4D97-AF65-F5344CB8AC3E}">
        <p14:creationId xmlns:p14="http://schemas.microsoft.com/office/powerpoint/2010/main" val="3215364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03A1B868-3662-4DD1-A542-87A6E63A423E}"/>
              </a:ext>
            </a:extLst>
          </p:cNvPr>
          <p:cNvSpPr/>
          <p:nvPr/>
        </p:nvSpPr>
        <p:spPr>
          <a:xfrm>
            <a:off x="1169502" y="0"/>
            <a:ext cx="7401542" cy="76809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Oval 13">
            <a:extLst>
              <a:ext uri="{FF2B5EF4-FFF2-40B4-BE49-F238E27FC236}">
                <a16:creationId xmlns:a16="http://schemas.microsoft.com/office/drawing/2014/main" id="{AE1E7164-2DAE-4CA8-8001-2EF03426504F}"/>
              </a:ext>
            </a:extLst>
          </p:cNvPr>
          <p:cNvSpPr/>
          <p:nvPr/>
        </p:nvSpPr>
        <p:spPr>
          <a:xfrm>
            <a:off x="3160868" y="1339651"/>
            <a:ext cx="2701609" cy="270160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Oval 14">
            <a:extLst>
              <a:ext uri="{FF2B5EF4-FFF2-40B4-BE49-F238E27FC236}">
                <a16:creationId xmlns:a16="http://schemas.microsoft.com/office/drawing/2014/main" id="{5BB13AC6-6BD3-4D76-AF5B-DF1A5AD47686}"/>
              </a:ext>
            </a:extLst>
          </p:cNvPr>
          <p:cNvSpPr/>
          <p:nvPr/>
        </p:nvSpPr>
        <p:spPr>
          <a:xfrm>
            <a:off x="-359164" y="-494695"/>
            <a:ext cx="6370300" cy="6370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Oval 3">
            <a:extLst>
              <a:ext uri="{FF2B5EF4-FFF2-40B4-BE49-F238E27FC236}">
                <a16:creationId xmlns:a16="http://schemas.microsoft.com/office/drawing/2014/main" id="{4F319F2C-F1EC-4E9A-9348-108531F1B3A0}"/>
              </a:ext>
            </a:extLst>
          </p:cNvPr>
          <p:cNvSpPr/>
          <p:nvPr/>
        </p:nvSpPr>
        <p:spPr>
          <a:xfrm>
            <a:off x="9078541" y="367672"/>
            <a:ext cx="1943957" cy="19439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Oval 7">
            <a:extLst>
              <a:ext uri="{FF2B5EF4-FFF2-40B4-BE49-F238E27FC236}">
                <a16:creationId xmlns:a16="http://schemas.microsoft.com/office/drawing/2014/main" id="{789DB4B6-339B-4881-94F4-65DCA7CFFB3D}"/>
              </a:ext>
            </a:extLst>
          </p:cNvPr>
          <p:cNvSpPr/>
          <p:nvPr/>
        </p:nvSpPr>
        <p:spPr>
          <a:xfrm>
            <a:off x="10294898" y="1207311"/>
            <a:ext cx="1163333" cy="11633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Oval 9">
            <a:extLst>
              <a:ext uri="{FF2B5EF4-FFF2-40B4-BE49-F238E27FC236}">
                <a16:creationId xmlns:a16="http://schemas.microsoft.com/office/drawing/2014/main" id="{BF5C6D12-6070-4BDD-BF39-FA35B7F8E997}"/>
              </a:ext>
            </a:extLst>
          </p:cNvPr>
          <p:cNvSpPr/>
          <p:nvPr/>
        </p:nvSpPr>
        <p:spPr>
          <a:xfrm>
            <a:off x="8985984" y="456796"/>
            <a:ext cx="509559" cy="5095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Oval 10">
            <a:extLst>
              <a:ext uri="{FF2B5EF4-FFF2-40B4-BE49-F238E27FC236}">
                <a16:creationId xmlns:a16="http://schemas.microsoft.com/office/drawing/2014/main" id="{41584E02-52CB-40E8-AF82-F9563A4635E1}"/>
              </a:ext>
            </a:extLst>
          </p:cNvPr>
          <p:cNvSpPr/>
          <p:nvPr/>
        </p:nvSpPr>
        <p:spPr>
          <a:xfrm>
            <a:off x="11115055" y="434450"/>
            <a:ext cx="586572" cy="58657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3C0A6332-12C0-4875-A47F-20FA92DE58D5}"/>
              </a:ext>
            </a:extLst>
          </p:cNvPr>
          <p:cNvSpPr txBox="1"/>
          <p:nvPr/>
        </p:nvSpPr>
        <p:spPr>
          <a:xfrm>
            <a:off x="889996" y="592423"/>
            <a:ext cx="6370300" cy="1329595"/>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AU" sz="4800" b="1" i="0" u="none" strike="noStrike" kern="1200" cap="none" spc="0" normalizeH="0" baseline="0" noProof="0" dirty="0">
                <a:ln>
                  <a:noFill/>
                </a:ln>
                <a:solidFill>
                  <a:srgbClr val="000000"/>
                </a:solidFill>
                <a:effectLst/>
                <a:uLnTx/>
                <a:uFillTx/>
                <a:latin typeface="Arial"/>
                <a:ea typeface="+mn-ea"/>
                <a:cs typeface="+mn-cs"/>
              </a:rPr>
              <a:t>Meet</a:t>
            </a:r>
            <a:br>
              <a:rPr kumimoji="0" lang="en-AU" sz="4800" b="1" i="0" u="none" strike="noStrike" kern="1200" cap="none" spc="0" normalizeH="0" baseline="0" noProof="0" dirty="0">
                <a:ln>
                  <a:noFill/>
                </a:ln>
                <a:solidFill>
                  <a:srgbClr val="000000"/>
                </a:solidFill>
                <a:effectLst/>
                <a:uLnTx/>
                <a:uFillTx/>
                <a:latin typeface="Arial"/>
                <a:ea typeface="+mn-ea"/>
                <a:cs typeface="+mn-cs"/>
              </a:rPr>
            </a:br>
            <a:r>
              <a:rPr kumimoji="0" lang="en-AU" sz="4800" b="1" i="0" u="none" strike="noStrike" kern="1200" cap="none" spc="0" normalizeH="0" baseline="0" noProof="0" dirty="0">
                <a:ln>
                  <a:noFill/>
                </a:ln>
                <a:solidFill>
                  <a:srgbClr val="FF0000"/>
                </a:solidFill>
                <a:effectLst/>
                <a:uLnTx/>
                <a:uFillTx/>
                <a:latin typeface="Arial"/>
                <a:ea typeface="+mn-ea"/>
                <a:cs typeface="+mn-cs"/>
              </a:rPr>
              <a:t>our presenters</a:t>
            </a:r>
            <a:endParaRPr kumimoji="0" lang="en-AU" sz="4800" b="0" i="0" u="none" strike="noStrike" kern="1200" cap="none" spc="0" normalizeH="0" baseline="0" noProof="0" dirty="0">
              <a:ln>
                <a:noFill/>
              </a:ln>
              <a:solidFill>
                <a:srgbClr val="FF0000"/>
              </a:solidFill>
              <a:effectLst/>
              <a:uLnTx/>
              <a:uFillTx/>
              <a:latin typeface="Arial"/>
              <a:ea typeface="+mn-ea"/>
              <a:cs typeface="+mn-cs"/>
            </a:endParaRPr>
          </a:p>
        </p:txBody>
      </p:sp>
      <p:sp>
        <p:nvSpPr>
          <p:cNvPr id="16" name="TextBox 15">
            <a:extLst>
              <a:ext uri="{FF2B5EF4-FFF2-40B4-BE49-F238E27FC236}">
                <a16:creationId xmlns:a16="http://schemas.microsoft.com/office/drawing/2014/main" id="{EAD3EABB-36CE-46B8-A443-435BF9A3C585}"/>
              </a:ext>
            </a:extLst>
          </p:cNvPr>
          <p:cNvSpPr txBox="1"/>
          <p:nvPr/>
        </p:nvSpPr>
        <p:spPr>
          <a:xfrm>
            <a:off x="818467" y="4914465"/>
            <a:ext cx="219267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000000"/>
                </a:solidFill>
                <a:effectLst/>
                <a:uLnTx/>
                <a:uFillTx/>
                <a:latin typeface="Arial"/>
                <a:ea typeface="+mn-ea"/>
                <a:cs typeface="+mn-cs"/>
              </a:rPr>
              <a:t>Vinh Tran</a:t>
            </a:r>
            <a:br>
              <a:rPr kumimoji="0" lang="en-AU" sz="1800" b="0" i="0" u="none" strike="noStrike" kern="1200" cap="none" spc="0" normalizeH="0" baseline="0" noProof="0" dirty="0">
                <a:ln>
                  <a:noFill/>
                </a:ln>
                <a:solidFill>
                  <a:srgbClr val="000000"/>
                </a:solidFill>
                <a:effectLst/>
                <a:uLnTx/>
                <a:uFillTx/>
                <a:latin typeface="Arial"/>
                <a:ea typeface="+mn-ea"/>
                <a:cs typeface="+mn-cs"/>
              </a:rPr>
            </a:br>
            <a:r>
              <a:rPr kumimoji="0" lang="en-AU" sz="1800" b="0" i="0" u="none" strike="noStrike" kern="1200" cap="none" spc="0" normalizeH="0" baseline="0" noProof="0" dirty="0">
                <a:ln>
                  <a:noFill/>
                </a:ln>
                <a:solidFill>
                  <a:srgbClr val="000000"/>
                </a:solidFill>
                <a:effectLst/>
                <a:uLnTx/>
                <a:uFillTx/>
                <a:latin typeface="Arial"/>
                <a:ea typeface="+mn-ea"/>
                <a:cs typeface="+mn-cs"/>
              </a:rPr>
              <a:t>Program Manager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dirty="0">
                <a:solidFill>
                  <a:srgbClr val="000000"/>
                </a:solidFill>
                <a:latin typeface="Arial"/>
              </a:rPr>
              <a:t>Business</a:t>
            </a:r>
            <a:endParaRPr kumimoji="0" lang="en-AU"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3" name="TextBox 22">
            <a:extLst>
              <a:ext uri="{FF2B5EF4-FFF2-40B4-BE49-F238E27FC236}">
                <a16:creationId xmlns:a16="http://schemas.microsoft.com/office/drawing/2014/main" id="{0875A3C5-EBFD-4EE9-9331-68D896662CDE}"/>
              </a:ext>
            </a:extLst>
          </p:cNvPr>
          <p:cNvSpPr txBox="1"/>
          <p:nvPr/>
        </p:nvSpPr>
        <p:spPr>
          <a:xfrm>
            <a:off x="3967389" y="4960631"/>
            <a:ext cx="183871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000000"/>
                </a:solidFill>
                <a:effectLst/>
                <a:uLnTx/>
                <a:uFillTx/>
                <a:latin typeface="Arial"/>
                <a:ea typeface="+mn-ea"/>
                <a:cs typeface="+mn-cs"/>
              </a:rPr>
              <a:t>Linh Do</a:t>
            </a:r>
            <a:br>
              <a:rPr kumimoji="0" lang="en-AU" sz="1800" b="0" i="0" u="none" strike="noStrike" kern="1200" cap="none" spc="0" normalizeH="0" baseline="0" noProof="0" dirty="0">
                <a:ln>
                  <a:noFill/>
                </a:ln>
                <a:solidFill>
                  <a:srgbClr val="000000"/>
                </a:solidFill>
                <a:effectLst/>
                <a:uLnTx/>
                <a:uFillTx/>
                <a:latin typeface="Arial"/>
                <a:ea typeface="+mn-ea"/>
                <a:cs typeface="+mn-cs"/>
              </a:rPr>
            </a:br>
            <a:r>
              <a:rPr kumimoji="0" lang="en-AU" sz="1800" b="0" i="0" u="none" strike="noStrike" kern="1200" cap="none" spc="0" normalizeH="0" baseline="0" noProof="0" dirty="0">
                <a:ln>
                  <a:noFill/>
                </a:ln>
                <a:solidFill>
                  <a:srgbClr val="000000"/>
                </a:solidFill>
                <a:effectLst/>
                <a:uLnTx/>
                <a:uFillTx/>
                <a:latin typeface="Arial"/>
                <a:ea typeface="+mn-ea"/>
                <a:cs typeface="+mn-cs"/>
              </a:rPr>
              <a:t>Subject</a:t>
            </a:r>
            <a:r>
              <a:rPr kumimoji="0" lang="en-AU" sz="1800" b="0" i="0" u="none" strike="noStrike" kern="1200" cap="none" spc="0" normalizeH="0" noProof="0" dirty="0">
                <a:ln>
                  <a:noFill/>
                </a:ln>
                <a:solidFill>
                  <a:srgbClr val="000000"/>
                </a:solidFill>
                <a:effectLst/>
                <a:uLnTx/>
                <a:uFillTx/>
                <a:latin typeface="Arial"/>
                <a:ea typeface="+mn-ea"/>
                <a:cs typeface="+mn-cs"/>
              </a:rPr>
              <a:t> </a:t>
            </a:r>
            <a:br>
              <a:rPr kumimoji="0" lang="en-AU" sz="1800" b="0" i="0" u="none" strike="noStrike" kern="1200" cap="none" spc="0" normalizeH="0" noProof="0" dirty="0">
                <a:ln>
                  <a:noFill/>
                </a:ln>
                <a:solidFill>
                  <a:srgbClr val="000000"/>
                </a:solidFill>
                <a:effectLst/>
                <a:uLnTx/>
                <a:uFillTx/>
                <a:latin typeface="Arial"/>
                <a:ea typeface="+mn-ea"/>
                <a:cs typeface="+mn-cs"/>
              </a:rPr>
            </a:br>
            <a:r>
              <a:rPr kumimoji="0" lang="en-AU" sz="1800" b="0" i="0" u="none" strike="noStrike" kern="1200" cap="none" spc="0" normalizeH="0" noProof="0" dirty="0">
                <a:ln>
                  <a:noFill/>
                </a:ln>
                <a:solidFill>
                  <a:srgbClr val="000000"/>
                </a:solidFill>
                <a:effectLst/>
                <a:uLnTx/>
                <a:uFillTx/>
                <a:latin typeface="Arial"/>
                <a:ea typeface="+mn-ea"/>
                <a:cs typeface="+mn-cs"/>
              </a:rPr>
              <a:t>Co-Ordinator</a:t>
            </a:r>
            <a:br>
              <a:rPr kumimoji="0" lang="en-AU" sz="1800" b="0" i="0" u="none" strike="noStrike" kern="1200" cap="none" spc="0" normalizeH="0" noProof="0" dirty="0">
                <a:ln>
                  <a:noFill/>
                </a:ln>
                <a:solidFill>
                  <a:srgbClr val="000000"/>
                </a:solidFill>
                <a:effectLst/>
                <a:uLnTx/>
                <a:uFillTx/>
                <a:latin typeface="Arial"/>
                <a:ea typeface="+mn-ea"/>
                <a:cs typeface="+mn-cs"/>
              </a:rPr>
            </a:br>
            <a:endParaRPr kumimoji="0" lang="en-AU"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6" name="Picture 5">
            <a:extLst>
              <a:ext uri="{FF2B5EF4-FFF2-40B4-BE49-F238E27FC236}">
                <a16:creationId xmlns:a16="http://schemas.microsoft.com/office/drawing/2014/main" id="{96945EB2-08A3-469F-B4EA-994CB5231077}"/>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794449" y="2276634"/>
            <a:ext cx="2192673" cy="2507456"/>
          </a:xfrm>
          <a:prstGeom prst="rect">
            <a:avLst/>
          </a:prstGeom>
        </p:spPr>
      </p:pic>
      <p:pic>
        <p:nvPicPr>
          <p:cNvPr id="9" name="Picture 8">
            <a:extLst>
              <a:ext uri="{FF2B5EF4-FFF2-40B4-BE49-F238E27FC236}">
                <a16:creationId xmlns:a16="http://schemas.microsoft.com/office/drawing/2014/main" id="{838A11A2-CCAF-41A0-A483-1D94C23A346B}"/>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p:blipFill>
        <p:spPr>
          <a:xfrm>
            <a:off x="3818463" y="2276634"/>
            <a:ext cx="2136572" cy="2507456"/>
          </a:xfrm>
          <a:prstGeom prst="rect">
            <a:avLst/>
          </a:prstGeom>
        </p:spPr>
      </p:pic>
      <p:sp>
        <p:nvSpPr>
          <p:cNvPr id="17" name="TextBox 16">
            <a:extLst>
              <a:ext uri="{FF2B5EF4-FFF2-40B4-BE49-F238E27FC236}">
                <a16:creationId xmlns:a16="http://schemas.microsoft.com/office/drawing/2014/main" id="{57345B8E-A470-4D4B-9A7A-FDF008E3C600}"/>
              </a:ext>
            </a:extLst>
          </p:cNvPr>
          <p:cNvSpPr txBox="1"/>
          <p:nvPr/>
        </p:nvSpPr>
        <p:spPr>
          <a:xfrm>
            <a:off x="9558552" y="4946222"/>
            <a:ext cx="1838719"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err="1">
                <a:ln>
                  <a:noFill/>
                </a:ln>
                <a:solidFill>
                  <a:srgbClr val="000000"/>
                </a:solidFill>
                <a:effectLst/>
                <a:uLnTx/>
                <a:uFillTx/>
                <a:latin typeface="Arial"/>
                <a:ea typeface="+mn-ea"/>
                <a:cs typeface="+mn-cs"/>
              </a:rPr>
              <a:t>Eugustine</a:t>
            </a:r>
            <a:r>
              <a:rPr kumimoji="0" lang="en-AU" sz="1800" b="1" i="0" u="none" strike="noStrike" kern="1200" cap="none" spc="0" normalizeH="0" baseline="0" noProof="0" dirty="0">
                <a:ln>
                  <a:noFill/>
                </a:ln>
                <a:solidFill>
                  <a:srgbClr val="000000"/>
                </a:solidFill>
                <a:effectLst/>
                <a:uLnTx/>
                <a:uFillTx/>
                <a:latin typeface="Arial"/>
                <a:ea typeface="+mn-ea"/>
                <a:cs typeface="+mn-cs"/>
              </a:rPr>
              <a:t> Tan</a:t>
            </a:r>
            <a:br>
              <a:rPr kumimoji="0" lang="en-AU" sz="1800" b="0" i="0" u="none" strike="noStrike" kern="1200" cap="none" spc="0" normalizeH="0" baseline="0" noProof="0" dirty="0">
                <a:ln>
                  <a:noFill/>
                </a:ln>
                <a:solidFill>
                  <a:srgbClr val="000000"/>
                </a:solidFill>
                <a:effectLst/>
                <a:uLnTx/>
                <a:uFillTx/>
                <a:latin typeface="Arial"/>
                <a:ea typeface="+mn-ea"/>
                <a:cs typeface="+mn-cs"/>
              </a:rPr>
            </a:br>
            <a:r>
              <a:rPr kumimoji="0" lang="en-AU" sz="1800" b="0" i="0" u="none" strike="noStrike" kern="1200" cap="none" spc="0" normalizeH="0" baseline="0" noProof="0" dirty="0">
                <a:ln>
                  <a:noFill/>
                </a:ln>
                <a:solidFill>
                  <a:srgbClr val="000000"/>
                </a:solidFill>
                <a:effectLst/>
                <a:uLnTx/>
                <a:uFillTx/>
                <a:latin typeface="Arial"/>
                <a:ea typeface="+mn-ea"/>
                <a:cs typeface="+mn-cs"/>
              </a:rPr>
              <a:t>UTS Insearch student</a:t>
            </a:r>
            <a:br>
              <a:rPr kumimoji="0" lang="en-AU" sz="1800" b="0" i="0" u="none" strike="noStrike" kern="1200" cap="none" spc="0" normalizeH="0" baseline="0" noProof="0" dirty="0">
                <a:ln>
                  <a:noFill/>
                </a:ln>
                <a:solidFill>
                  <a:srgbClr val="000000"/>
                </a:solidFill>
                <a:effectLst/>
                <a:uLnTx/>
                <a:uFillTx/>
                <a:latin typeface="Arial"/>
                <a:ea typeface="+mn-ea"/>
                <a:cs typeface="+mn-cs"/>
              </a:rPr>
            </a:br>
            <a:r>
              <a:rPr kumimoji="0" lang="en-AU" sz="1800" b="1" i="0" u="none" strike="noStrike" kern="1200" cap="none" spc="0" normalizeH="0" baseline="0" noProof="0" dirty="0">
                <a:ln>
                  <a:noFill/>
                </a:ln>
                <a:solidFill>
                  <a:srgbClr val="000000"/>
                </a:solidFill>
                <a:effectLst/>
                <a:uLnTx/>
                <a:uFillTx/>
                <a:latin typeface="Arial"/>
                <a:ea typeface="+mn-ea"/>
                <a:cs typeface="+mn-cs"/>
              </a:rPr>
              <a:t>LIVE</a:t>
            </a:r>
            <a:r>
              <a:rPr kumimoji="0" lang="en-AU" sz="1800" b="1" i="0" u="none" strike="noStrike" kern="1200" cap="none" spc="0" normalizeH="0" noProof="0" dirty="0">
                <a:ln>
                  <a:noFill/>
                </a:ln>
                <a:solidFill>
                  <a:srgbClr val="000000"/>
                </a:solidFill>
                <a:effectLst/>
                <a:uLnTx/>
                <a:uFillTx/>
                <a:latin typeface="Arial"/>
                <a:ea typeface="+mn-ea"/>
                <a:cs typeface="+mn-cs"/>
              </a:rPr>
              <a:t> Q&amp;A</a:t>
            </a:r>
            <a:br>
              <a:rPr kumimoji="0" lang="en-AU" sz="1800" b="0" i="0" u="none" strike="noStrike" kern="1200" cap="none" spc="0" normalizeH="0" noProof="0" dirty="0">
                <a:ln>
                  <a:noFill/>
                </a:ln>
                <a:solidFill>
                  <a:srgbClr val="000000"/>
                </a:solidFill>
                <a:effectLst/>
                <a:uLnTx/>
                <a:uFillTx/>
                <a:latin typeface="Arial"/>
                <a:ea typeface="+mn-ea"/>
                <a:cs typeface="+mn-cs"/>
              </a:rPr>
            </a:br>
            <a:endParaRPr kumimoji="0" lang="en-AU"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9" name="TextBox 18">
            <a:extLst>
              <a:ext uri="{FF2B5EF4-FFF2-40B4-BE49-F238E27FC236}">
                <a16:creationId xmlns:a16="http://schemas.microsoft.com/office/drawing/2014/main" id="{82A91621-49DE-44CA-A96D-99638F6C6E66}"/>
              </a:ext>
            </a:extLst>
          </p:cNvPr>
          <p:cNvSpPr txBox="1"/>
          <p:nvPr/>
        </p:nvSpPr>
        <p:spPr>
          <a:xfrm>
            <a:off x="6807709" y="4963236"/>
            <a:ext cx="2228244"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000000"/>
                </a:solidFill>
                <a:effectLst/>
                <a:uLnTx/>
                <a:uFillTx/>
                <a:latin typeface="Arial"/>
                <a:ea typeface="+mn-ea"/>
                <a:cs typeface="+mn-cs"/>
              </a:rPr>
              <a:t>Dr Janet Gibson</a:t>
            </a:r>
            <a:br>
              <a:rPr kumimoji="0" lang="en-AU" sz="1800" b="0" i="0" u="none" strike="noStrike" kern="1200" cap="none" spc="0" normalizeH="0" baseline="0" noProof="0" dirty="0">
                <a:ln>
                  <a:noFill/>
                </a:ln>
                <a:solidFill>
                  <a:srgbClr val="000000"/>
                </a:solidFill>
                <a:effectLst/>
                <a:uLnTx/>
                <a:uFillTx/>
                <a:latin typeface="Arial"/>
                <a:ea typeface="+mn-ea"/>
                <a:cs typeface="+mn-cs"/>
              </a:rPr>
            </a:br>
            <a:r>
              <a:rPr kumimoji="0" lang="en-AU" sz="1800" b="0" i="0" u="none" strike="noStrike" kern="1200" cap="none" spc="0" normalizeH="0" baseline="0" noProof="0" dirty="0">
                <a:ln>
                  <a:noFill/>
                </a:ln>
                <a:solidFill>
                  <a:srgbClr val="000000"/>
                </a:solidFill>
                <a:effectLst/>
                <a:uLnTx/>
                <a:uFillTx/>
                <a:latin typeface="Arial"/>
                <a:ea typeface="+mn-ea"/>
                <a:cs typeface="+mn-cs"/>
              </a:rPr>
              <a:t>Program</a:t>
            </a:r>
            <a:r>
              <a:rPr kumimoji="0" lang="en-AU" sz="1800" b="0" i="0" u="none" strike="noStrike" kern="1200" cap="none" spc="0" normalizeH="0" noProof="0" dirty="0">
                <a:ln>
                  <a:noFill/>
                </a:ln>
                <a:solidFill>
                  <a:srgbClr val="000000"/>
                </a:solidFill>
                <a:effectLst/>
                <a:uLnTx/>
                <a:uFillTx/>
                <a:latin typeface="Arial"/>
                <a:ea typeface="+mn-ea"/>
                <a:cs typeface="+mn-cs"/>
              </a:rPr>
              <a:t> Manager Communications</a:t>
            </a:r>
            <a:br>
              <a:rPr kumimoji="0" lang="en-AU" sz="1800" b="0" i="0" u="none" strike="noStrike" kern="1200" cap="none" spc="0" normalizeH="0" noProof="0" dirty="0">
                <a:ln>
                  <a:noFill/>
                </a:ln>
                <a:solidFill>
                  <a:srgbClr val="000000"/>
                </a:solidFill>
                <a:effectLst/>
                <a:uLnTx/>
                <a:uFillTx/>
                <a:latin typeface="Arial"/>
                <a:ea typeface="+mn-ea"/>
                <a:cs typeface="+mn-cs"/>
              </a:rPr>
            </a:br>
            <a:r>
              <a:rPr kumimoji="0" lang="en-AU" sz="1800" b="1" i="0" u="none" strike="noStrike" kern="1200" cap="none" spc="0" normalizeH="0" noProof="0" dirty="0">
                <a:ln>
                  <a:noFill/>
                </a:ln>
                <a:solidFill>
                  <a:srgbClr val="000000"/>
                </a:solidFill>
                <a:effectLst/>
                <a:uLnTx/>
                <a:uFillTx/>
                <a:latin typeface="Arial"/>
                <a:ea typeface="+mn-ea"/>
                <a:cs typeface="+mn-cs"/>
              </a:rPr>
              <a:t>LIVE Q&amp;A</a:t>
            </a:r>
            <a:br>
              <a:rPr kumimoji="0" lang="en-AU" sz="1800" b="0" i="0" u="none" strike="noStrike" kern="1200" cap="none" spc="0" normalizeH="0" noProof="0" dirty="0">
                <a:ln>
                  <a:noFill/>
                </a:ln>
                <a:solidFill>
                  <a:srgbClr val="000000"/>
                </a:solidFill>
                <a:effectLst/>
                <a:uLnTx/>
                <a:uFillTx/>
                <a:latin typeface="Arial"/>
                <a:ea typeface="+mn-ea"/>
                <a:cs typeface="+mn-cs"/>
              </a:rPr>
            </a:br>
            <a:endParaRPr kumimoji="0" lang="en-AU" sz="1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3" name="Picture 2">
            <a:extLst>
              <a:ext uri="{FF2B5EF4-FFF2-40B4-BE49-F238E27FC236}">
                <a16:creationId xmlns:a16="http://schemas.microsoft.com/office/drawing/2014/main" id="{5C0FF52C-7DCB-4E96-8F8E-5E0110DF56BF}"/>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l="27850" t="10164" r="37403" b="30064"/>
          <a:stretch/>
        </p:blipFill>
        <p:spPr>
          <a:xfrm>
            <a:off x="6798063" y="2276633"/>
            <a:ext cx="2174034" cy="2494409"/>
          </a:xfrm>
          <a:prstGeom prst="rect">
            <a:avLst/>
          </a:prstGeom>
        </p:spPr>
      </p:pic>
    </p:spTree>
    <p:extLst>
      <p:ext uri="{BB962C8B-B14F-4D97-AF65-F5344CB8AC3E}">
        <p14:creationId xmlns:p14="http://schemas.microsoft.com/office/powerpoint/2010/main" val="896069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4711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C9BC35-F1A2-47EF-A08D-3E40B512CF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3477" y="-1606380"/>
            <a:ext cx="13678929" cy="9119286"/>
          </a:xfrm>
          <a:prstGeom prst="rect">
            <a:avLst/>
          </a:prstGeom>
        </p:spPr>
      </p:pic>
      <p:sp>
        <p:nvSpPr>
          <p:cNvPr id="54" name="Oval 53">
            <a:extLst>
              <a:ext uri="{FF2B5EF4-FFF2-40B4-BE49-F238E27FC236}">
                <a16:creationId xmlns:a16="http://schemas.microsoft.com/office/drawing/2014/main" id="{03B56E10-4F59-4141-B4A2-26C99577A104}"/>
              </a:ext>
            </a:extLst>
          </p:cNvPr>
          <p:cNvSpPr/>
          <p:nvPr/>
        </p:nvSpPr>
        <p:spPr>
          <a:xfrm>
            <a:off x="-275700" y="1824111"/>
            <a:ext cx="3255457" cy="32554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3" name="Oval 32">
            <a:extLst>
              <a:ext uri="{FF2B5EF4-FFF2-40B4-BE49-F238E27FC236}">
                <a16:creationId xmlns:a16="http://schemas.microsoft.com/office/drawing/2014/main" id="{4737543C-0398-44DA-A4CF-E32A539A0A96}"/>
              </a:ext>
            </a:extLst>
          </p:cNvPr>
          <p:cNvSpPr/>
          <p:nvPr/>
        </p:nvSpPr>
        <p:spPr>
          <a:xfrm>
            <a:off x="2420260" y="-336891"/>
            <a:ext cx="3255457" cy="325545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8" name="Oval 27">
            <a:extLst>
              <a:ext uri="{FF2B5EF4-FFF2-40B4-BE49-F238E27FC236}">
                <a16:creationId xmlns:a16="http://schemas.microsoft.com/office/drawing/2014/main" id="{3ED32551-AF72-486B-BE9D-F5D9BD2DE308}"/>
              </a:ext>
            </a:extLst>
          </p:cNvPr>
          <p:cNvSpPr/>
          <p:nvPr/>
        </p:nvSpPr>
        <p:spPr>
          <a:xfrm>
            <a:off x="1510034" y="2047791"/>
            <a:ext cx="3051344" cy="30513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 name="Oval 21">
            <a:extLst>
              <a:ext uri="{FF2B5EF4-FFF2-40B4-BE49-F238E27FC236}">
                <a16:creationId xmlns:a16="http://schemas.microsoft.com/office/drawing/2014/main" id="{FACA6551-6591-40CF-9D82-79B6131B6DCB}"/>
              </a:ext>
            </a:extLst>
          </p:cNvPr>
          <p:cNvSpPr/>
          <p:nvPr/>
        </p:nvSpPr>
        <p:spPr>
          <a:xfrm>
            <a:off x="-219751" y="-709890"/>
            <a:ext cx="5007797" cy="50077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Oval 8">
            <a:extLst>
              <a:ext uri="{FF2B5EF4-FFF2-40B4-BE49-F238E27FC236}">
                <a16:creationId xmlns:a16="http://schemas.microsoft.com/office/drawing/2014/main" id="{D05519E8-0797-46DD-BD47-BCB6F5AB21E8}"/>
              </a:ext>
            </a:extLst>
          </p:cNvPr>
          <p:cNvSpPr/>
          <p:nvPr/>
        </p:nvSpPr>
        <p:spPr>
          <a:xfrm>
            <a:off x="6095206" y="619508"/>
            <a:ext cx="378203" cy="3782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5" name="Oval 34">
            <a:extLst>
              <a:ext uri="{FF2B5EF4-FFF2-40B4-BE49-F238E27FC236}">
                <a16:creationId xmlns:a16="http://schemas.microsoft.com/office/drawing/2014/main" id="{C12098B7-D0B7-4F04-AAB1-73FBF985B2F0}"/>
              </a:ext>
            </a:extLst>
          </p:cNvPr>
          <p:cNvSpPr/>
          <p:nvPr/>
        </p:nvSpPr>
        <p:spPr>
          <a:xfrm>
            <a:off x="-1477971" y="-974452"/>
            <a:ext cx="6423252" cy="58350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TextBox 23">
            <a:extLst>
              <a:ext uri="{FF2B5EF4-FFF2-40B4-BE49-F238E27FC236}">
                <a16:creationId xmlns:a16="http://schemas.microsoft.com/office/drawing/2014/main" id="{DD6E3D98-A911-4F3E-8AA6-2E95AD2CF15A}"/>
              </a:ext>
            </a:extLst>
          </p:cNvPr>
          <p:cNvSpPr txBox="1"/>
          <p:nvPr/>
        </p:nvSpPr>
        <p:spPr>
          <a:xfrm>
            <a:off x="623888" y="1009448"/>
            <a:ext cx="4321393" cy="1329595"/>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AU" sz="4800" b="1" i="0" u="none" strike="noStrike" kern="1200" cap="none" spc="0" normalizeH="0" baseline="0" noProof="0" dirty="0">
                <a:ln>
                  <a:noFill/>
                </a:ln>
                <a:solidFill>
                  <a:srgbClr val="000000"/>
                </a:solidFill>
                <a:effectLst/>
                <a:uLnTx/>
                <a:uFillTx/>
                <a:latin typeface="Arial"/>
                <a:ea typeface="+mn-ea"/>
                <a:cs typeface="+mn-cs"/>
              </a:rPr>
              <a:t>A student’s </a:t>
            </a:r>
            <a:r>
              <a:rPr kumimoji="0" lang="en-AU" sz="4800" b="1" i="0" u="none" strike="noStrike" kern="1200" cap="none" spc="0" normalizeH="0" baseline="0" noProof="0" dirty="0">
                <a:ln>
                  <a:noFill/>
                </a:ln>
                <a:solidFill>
                  <a:srgbClr val="0F4BEB"/>
                </a:solidFill>
                <a:effectLst/>
                <a:uLnTx/>
                <a:uFillTx/>
                <a:latin typeface="Arial"/>
                <a:ea typeface="+mn-ea"/>
                <a:cs typeface="+mn-cs"/>
              </a:rPr>
              <a:t>experience</a:t>
            </a:r>
            <a:endParaRPr kumimoji="0" lang="en-AU" sz="4800" b="0" i="0" u="none" strike="noStrike" kern="1200" cap="none" spc="0" normalizeH="0" baseline="0" noProof="0" dirty="0">
              <a:ln>
                <a:noFill/>
              </a:ln>
              <a:solidFill>
                <a:srgbClr val="0F4BEB"/>
              </a:solidFill>
              <a:effectLst/>
              <a:uLnTx/>
              <a:uFillTx/>
              <a:latin typeface="Arial"/>
              <a:ea typeface="+mn-ea"/>
              <a:cs typeface="+mn-cs"/>
            </a:endParaRPr>
          </a:p>
        </p:txBody>
      </p:sp>
      <p:sp>
        <p:nvSpPr>
          <p:cNvPr id="25" name="TextBox 24">
            <a:extLst>
              <a:ext uri="{FF2B5EF4-FFF2-40B4-BE49-F238E27FC236}">
                <a16:creationId xmlns:a16="http://schemas.microsoft.com/office/drawing/2014/main" id="{8896DF26-2589-4C44-9FF2-1F2A2941D26D}"/>
              </a:ext>
            </a:extLst>
          </p:cNvPr>
          <p:cNvSpPr txBox="1"/>
          <p:nvPr/>
        </p:nvSpPr>
        <p:spPr>
          <a:xfrm>
            <a:off x="626711" y="2564825"/>
            <a:ext cx="5259277" cy="1107996"/>
          </a:xfrm>
          <a:prstGeom prst="rect">
            <a:avLst/>
          </a:prstGeom>
          <a:noFill/>
        </p:spPr>
        <p:txBody>
          <a:bodyPr wrap="square" lIns="0" tIns="0" rIns="0" bIns="0" numCol="1" spcCol="360000" rtlCol="0">
            <a:spAutoFit/>
          </a:bodyPr>
          <a:lstStyle/>
          <a:p>
            <a:pPr lvl="0">
              <a:spcAft>
                <a:spcPts val="1200"/>
              </a:spcAft>
              <a:buClr>
                <a:srgbClr val="0F4BEB"/>
              </a:buClr>
              <a:defRPr/>
            </a:pPr>
            <a:r>
              <a:rPr lang="en-AU" sz="2400" b="1" noProof="0" dirty="0" err="1"/>
              <a:t>Eugustine</a:t>
            </a:r>
            <a:r>
              <a:rPr lang="en-AU" sz="2400" b="1" noProof="0" dirty="0"/>
              <a:t> Tan</a:t>
            </a:r>
            <a:br>
              <a:rPr lang="en-AU" sz="2400" b="1" noProof="0" dirty="0"/>
            </a:br>
            <a:r>
              <a:rPr lang="en-AU" sz="2400" b="1" noProof="0" dirty="0"/>
              <a:t>Diploma of Engineering </a:t>
            </a:r>
            <a:br>
              <a:rPr lang="en-AU" sz="2400" b="1" noProof="0" dirty="0"/>
            </a:br>
            <a:r>
              <a:rPr lang="en-AU" sz="2400" b="1" noProof="0" dirty="0"/>
              <a:t>student at UTS Insearch</a:t>
            </a:r>
            <a:endParaRPr kumimoji="0" lang="en-AU" sz="2400" b="0" i="0" u="none" strike="noStrike" kern="1200" cap="none" spc="0" normalizeH="0" baseline="0" noProof="0" dirty="0">
              <a:ln>
                <a:noFill/>
              </a:ln>
              <a:effectLst/>
              <a:uLnTx/>
              <a:uFillTx/>
              <a:latin typeface="Arial"/>
            </a:endParaRPr>
          </a:p>
        </p:txBody>
      </p:sp>
      <p:sp>
        <p:nvSpPr>
          <p:cNvPr id="27" name="Oval 26">
            <a:extLst>
              <a:ext uri="{FF2B5EF4-FFF2-40B4-BE49-F238E27FC236}">
                <a16:creationId xmlns:a16="http://schemas.microsoft.com/office/drawing/2014/main" id="{9B9012AD-B52B-41FF-B4A2-88BCBA2B3604}"/>
              </a:ext>
            </a:extLst>
          </p:cNvPr>
          <p:cNvSpPr/>
          <p:nvPr/>
        </p:nvSpPr>
        <p:spPr>
          <a:xfrm>
            <a:off x="3789469" y="4790634"/>
            <a:ext cx="1163333" cy="116333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4" name="Oval 33">
            <a:extLst>
              <a:ext uri="{FF2B5EF4-FFF2-40B4-BE49-F238E27FC236}">
                <a16:creationId xmlns:a16="http://schemas.microsoft.com/office/drawing/2014/main" id="{FE1AB5F4-8149-4925-A878-4D4CC4511CEF}"/>
              </a:ext>
            </a:extLst>
          </p:cNvPr>
          <p:cNvSpPr/>
          <p:nvPr/>
        </p:nvSpPr>
        <p:spPr>
          <a:xfrm>
            <a:off x="3938447" y="5393141"/>
            <a:ext cx="490339" cy="4903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48649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8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CFFF3A-F0EE-4D49-AF73-C28EEC9FB484}"/>
              </a:ext>
            </a:extLst>
          </p:cNvPr>
          <p:cNvSpPr txBox="1"/>
          <p:nvPr/>
        </p:nvSpPr>
        <p:spPr>
          <a:xfrm>
            <a:off x="5970726" y="1588793"/>
            <a:ext cx="6380663" cy="2659190"/>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AU" sz="4800" b="1" i="0" u="none" strike="noStrike" kern="1200" cap="none" spc="0" normalizeH="0" baseline="0" noProof="0" dirty="0">
                <a:ln>
                  <a:noFill/>
                </a:ln>
                <a:solidFill>
                  <a:srgbClr val="000000"/>
                </a:solidFill>
                <a:effectLst/>
                <a:uLnTx/>
                <a:uFillTx/>
                <a:latin typeface="Arial"/>
                <a:ea typeface="+mn-ea"/>
                <a:cs typeface="+mn-cs"/>
              </a:rPr>
              <a:t>Q&amp;A</a:t>
            </a:r>
            <a:br>
              <a:rPr kumimoji="0" lang="en-AU" sz="4800" b="1" i="0" u="none" strike="noStrike" kern="1200" cap="none" spc="0" normalizeH="0" baseline="0" noProof="0" dirty="0">
                <a:ln>
                  <a:noFill/>
                </a:ln>
                <a:solidFill>
                  <a:srgbClr val="000000"/>
                </a:solidFill>
                <a:effectLst/>
                <a:uLnTx/>
                <a:uFillTx/>
                <a:latin typeface="Arial"/>
                <a:ea typeface="+mn-ea"/>
                <a:cs typeface="+mn-cs"/>
              </a:rPr>
            </a:br>
            <a:r>
              <a:rPr kumimoji="0" lang="en-AU" sz="4800" b="1" i="0" u="none" strike="noStrike" kern="1200" cap="none" spc="0" normalizeH="0" baseline="0" noProof="0" dirty="0">
                <a:ln>
                  <a:noFill/>
                </a:ln>
                <a:solidFill>
                  <a:srgbClr val="0F4BEB"/>
                </a:solidFill>
                <a:effectLst/>
                <a:uLnTx/>
                <a:uFillTx/>
                <a:latin typeface="Arial"/>
                <a:ea typeface="+mn-ea"/>
                <a:cs typeface="+mn-cs"/>
              </a:rPr>
              <a:t>with </a:t>
            </a:r>
            <a:r>
              <a:rPr kumimoji="0" lang="en-AU" sz="4800" b="1" i="0" u="none" strike="noStrike" kern="1200" cap="none" spc="0" normalizeH="0" baseline="0" noProof="0" dirty="0">
                <a:ln>
                  <a:noFill/>
                </a:ln>
                <a:solidFill>
                  <a:schemeClr val="accent1"/>
                </a:solidFill>
                <a:effectLst/>
                <a:uLnTx/>
                <a:uFillTx/>
                <a:latin typeface="Arial"/>
                <a:ea typeface="+mn-ea"/>
                <a:cs typeface="+mn-cs"/>
              </a:rPr>
              <a:t>Janet Gibson, </a:t>
            </a:r>
            <a:r>
              <a:rPr kumimoji="0" lang="en-AU" sz="4800" b="1" i="0" u="none" strike="noStrike" kern="1200" cap="none" spc="0" normalizeH="0" baseline="0" noProof="0" dirty="0" err="1">
                <a:ln>
                  <a:noFill/>
                </a:ln>
                <a:solidFill>
                  <a:schemeClr val="accent1"/>
                </a:solidFill>
                <a:effectLst/>
                <a:uLnTx/>
                <a:uFillTx/>
                <a:latin typeface="Arial"/>
                <a:ea typeface="+mn-ea"/>
                <a:cs typeface="+mn-cs"/>
              </a:rPr>
              <a:t>Eugustine</a:t>
            </a:r>
            <a:r>
              <a:rPr kumimoji="0" lang="en-AU" sz="4800" b="1" i="0" u="none" strike="noStrike" kern="1200" cap="none" spc="0" normalizeH="0" baseline="0" noProof="0" dirty="0">
                <a:ln>
                  <a:noFill/>
                </a:ln>
                <a:solidFill>
                  <a:schemeClr val="accent1"/>
                </a:solidFill>
                <a:effectLst/>
                <a:uLnTx/>
                <a:uFillTx/>
                <a:latin typeface="Arial"/>
                <a:ea typeface="+mn-ea"/>
                <a:cs typeface="+mn-cs"/>
              </a:rPr>
              <a:t> Tan and </a:t>
            </a:r>
            <a:r>
              <a:rPr kumimoji="0" lang="en-AU" sz="4800" b="1" i="0" u="none" strike="noStrike" kern="1200" cap="none" spc="0" normalizeH="0" noProof="0" dirty="0">
                <a:ln>
                  <a:noFill/>
                </a:ln>
                <a:solidFill>
                  <a:schemeClr val="accent1"/>
                </a:solidFill>
                <a:effectLst/>
                <a:uLnTx/>
                <a:uFillTx/>
                <a:latin typeface="Arial"/>
                <a:ea typeface="+mn-ea"/>
                <a:cs typeface="+mn-cs"/>
              </a:rPr>
              <a:t>Partner Managers</a:t>
            </a:r>
            <a:endParaRPr kumimoji="0" lang="en-AU" sz="4800" b="0" i="0" u="none" strike="noStrike" kern="1200" cap="none" spc="0" normalizeH="0" baseline="0" noProof="0" dirty="0">
              <a:ln>
                <a:noFill/>
              </a:ln>
              <a:solidFill>
                <a:schemeClr val="accent1"/>
              </a:solidFill>
              <a:effectLst/>
              <a:uLnTx/>
              <a:uFillTx/>
              <a:latin typeface="Arial"/>
              <a:ea typeface="+mn-ea"/>
              <a:cs typeface="+mn-cs"/>
            </a:endParaRPr>
          </a:p>
        </p:txBody>
      </p:sp>
      <p:sp>
        <p:nvSpPr>
          <p:cNvPr id="182" name="Oval 181">
            <a:extLst>
              <a:ext uri="{FF2B5EF4-FFF2-40B4-BE49-F238E27FC236}">
                <a16:creationId xmlns:a16="http://schemas.microsoft.com/office/drawing/2014/main" id="{692044BE-0961-4FFD-9A62-0378BB15EA8C}"/>
              </a:ext>
            </a:extLst>
          </p:cNvPr>
          <p:cNvSpPr/>
          <p:nvPr/>
        </p:nvSpPr>
        <p:spPr>
          <a:xfrm>
            <a:off x="882496" y="2094456"/>
            <a:ext cx="3337867" cy="3337867"/>
          </a:xfrm>
          <a:prstGeom prst="ellipse">
            <a:avLst/>
          </a:prstGeom>
          <a:solidFill>
            <a:schemeClr val="accent2"/>
          </a:solidFill>
          <a:ln w="79375"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a:ea typeface="+mn-ea"/>
              <a:cs typeface="+mn-cs"/>
            </a:endParaRPr>
          </a:p>
        </p:txBody>
      </p:sp>
      <p:sp>
        <p:nvSpPr>
          <p:cNvPr id="183" name="Oval 182">
            <a:extLst>
              <a:ext uri="{FF2B5EF4-FFF2-40B4-BE49-F238E27FC236}">
                <a16:creationId xmlns:a16="http://schemas.microsoft.com/office/drawing/2014/main" id="{3A7039F7-7ACE-4A3A-BC87-5E3265763109}"/>
              </a:ext>
            </a:extLst>
          </p:cNvPr>
          <p:cNvSpPr/>
          <p:nvPr/>
        </p:nvSpPr>
        <p:spPr>
          <a:xfrm>
            <a:off x="1029725" y="1234390"/>
            <a:ext cx="3430655" cy="3430655"/>
          </a:xfrm>
          <a:prstGeom prst="ellipse">
            <a:avLst/>
          </a:prstGeom>
          <a:solidFill>
            <a:schemeClr val="accent5">
              <a:lumMod val="50000"/>
            </a:schemeClr>
          </a:solidFill>
          <a:ln w="79375"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a:ea typeface="+mn-ea"/>
              <a:cs typeface="+mn-cs"/>
            </a:endParaRPr>
          </a:p>
        </p:txBody>
      </p:sp>
      <p:sp>
        <p:nvSpPr>
          <p:cNvPr id="175" name="Oval 174">
            <a:extLst>
              <a:ext uri="{FF2B5EF4-FFF2-40B4-BE49-F238E27FC236}">
                <a16:creationId xmlns:a16="http://schemas.microsoft.com/office/drawing/2014/main" id="{3280EE54-C515-40ED-AE7A-39DD9D994C8F}"/>
              </a:ext>
            </a:extLst>
          </p:cNvPr>
          <p:cNvSpPr/>
          <p:nvPr/>
        </p:nvSpPr>
        <p:spPr>
          <a:xfrm>
            <a:off x="1928060" y="1299266"/>
            <a:ext cx="3739824" cy="3739824"/>
          </a:xfrm>
          <a:prstGeom prst="ellipse">
            <a:avLst/>
          </a:prstGeom>
          <a:solidFill>
            <a:schemeClr val="accent4"/>
          </a:solidFill>
          <a:ln w="79375"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a:ea typeface="+mn-ea"/>
              <a:cs typeface="+mn-cs"/>
            </a:endParaRPr>
          </a:p>
        </p:txBody>
      </p:sp>
      <p:sp>
        <p:nvSpPr>
          <p:cNvPr id="172" name="Oval 171">
            <a:extLst>
              <a:ext uri="{FF2B5EF4-FFF2-40B4-BE49-F238E27FC236}">
                <a16:creationId xmlns:a16="http://schemas.microsoft.com/office/drawing/2014/main" id="{044ED664-E932-4250-B2F0-3F0C78F947B1}"/>
              </a:ext>
            </a:extLst>
          </p:cNvPr>
          <p:cNvSpPr/>
          <p:nvPr/>
        </p:nvSpPr>
        <p:spPr>
          <a:xfrm>
            <a:off x="1178909" y="2368494"/>
            <a:ext cx="3364762" cy="3364762"/>
          </a:xfrm>
          <a:prstGeom prst="ellipse">
            <a:avLst/>
          </a:prstGeom>
          <a:solidFill>
            <a:schemeClr val="accent5"/>
          </a:solidFill>
          <a:ln w="79375"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a:ea typeface="+mn-ea"/>
              <a:cs typeface="+mn-cs"/>
            </a:endParaRPr>
          </a:p>
        </p:txBody>
      </p:sp>
      <p:sp>
        <p:nvSpPr>
          <p:cNvPr id="176" name="Oval 175">
            <a:extLst>
              <a:ext uri="{FF2B5EF4-FFF2-40B4-BE49-F238E27FC236}">
                <a16:creationId xmlns:a16="http://schemas.microsoft.com/office/drawing/2014/main" id="{E4D796E4-1736-47D0-A0C3-92EF5C8C4324}"/>
              </a:ext>
            </a:extLst>
          </p:cNvPr>
          <p:cNvSpPr/>
          <p:nvPr/>
        </p:nvSpPr>
        <p:spPr>
          <a:xfrm>
            <a:off x="4048078" y="4080003"/>
            <a:ext cx="1186624" cy="1186624"/>
          </a:xfrm>
          <a:prstGeom prst="ellipse">
            <a:avLst/>
          </a:prstGeom>
          <a:solidFill>
            <a:schemeClr val="accent1"/>
          </a:solidFill>
          <a:ln w="79375"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a:ea typeface="+mn-ea"/>
              <a:cs typeface="+mn-cs"/>
            </a:endParaRPr>
          </a:p>
        </p:txBody>
      </p:sp>
      <p:sp>
        <p:nvSpPr>
          <p:cNvPr id="177" name="Oval 176">
            <a:extLst>
              <a:ext uri="{FF2B5EF4-FFF2-40B4-BE49-F238E27FC236}">
                <a16:creationId xmlns:a16="http://schemas.microsoft.com/office/drawing/2014/main" id="{2C991995-7D9E-4C8B-B867-25FB5E2AB3DE}"/>
              </a:ext>
            </a:extLst>
          </p:cNvPr>
          <p:cNvSpPr/>
          <p:nvPr/>
        </p:nvSpPr>
        <p:spPr>
          <a:xfrm>
            <a:off x="1202998" y="1363249"/>
            <a:ext cx="4163814" cy="41638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0" name="Oval 69">
            <a:extLst>
              <a:ext uri="{FF2B5EF4-FFF2-40B4-BE49-F238E27FC236}">
                <a16:creationId xmlns:a16="http://schemas.microsoft.com/office/drawing/2014/main" id="{BB985841-3ACD-47EF-B438-0E5052789664}"/>
              </a:ext>
            </a:extLst>
          </p:cNvPr>
          <p:cNvSpPr/>
          <p:nvPr/>
        </p:nvSpPr>
        <p:spPr>
          <a:xfrm>
            <a:off x="771431" y="1009738"/>
            <a:ext cx="579055" cy="5790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29" name="Oval 28">
            <a:extLst>
              <a:ext uri="{FF2B5EF4-FFF2-40B4-BE49-F238E27FC236}">
                <a16:creationId xmlns:a16="http://schemas.microsoft.com/office/drawing/2014/main" id="{1F0D45E1-F47C-4548-BC54-8F98F540910F}"/>
              </a:ext>
            </a:extLst>
          </p:cNvPr>
          <p:cNvSpPr/>
          <p:nvPr/>
        </p:nvSpPr>
        <p:spPr>
          <a:xfrm>
            <a:off x="1757008" y="4334683"/>
            <a:ext cx="191187" cy="19118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180" name="Oval 179">
            <a:extLst>
              <a:ext uri="{FF2B5EF4-FFF2-40B4-BE49-F238E27FC236}">
                <a16:creationId xmlns:a16="http://schemas.microsoft.com/office/drawing/2014/main" id="{8135BDD1-1388-4642-8641-65DA690FEF4A}"/>
              </a:ext>
            </a:extLst>
          </p:cNvPr>
          <p:cNvSpPr/>
          <p:nvPr/>
        </p:nvSpPr>
        <p:spPr>
          <a:xfrm>
            <a:off x="565422" y="5716112"/>
            <a:ext cx="317074" cy="31707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181" name="Oval 180">
            <a:extLst>
              <a:ext uri="{FF2B5EF4-FFF2-40B4-BE49-F238E27FC236}">
                <a16:creationId xmlns:a16="http://schemas.microsoft.com/office/drawing/2014/main" id="{987CABD0-C6B5-47B4-A934-27B4ACD537F7}"/>
              </a:ext>
            </a:extLst>
          </p:cNvPr>
          <p:cNvSpPr/>
          <p:nvPr/>
        </p:nvSpPr>
        <p:spPr>
          <a:xfrm>
            <a:off x="4753718" y="5784304"/>
            <a:ext cx="191187" cy="1911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71" name="Oval 70">
            <a:extLst>
              <a:ext uri="{FF2B5EF4-FFF2-40B4-BE49-F238E27FC236}">
                <a16:creationId xmlns:a16="http://schemas.microsoft.com/office/drawing/2014/main" id="{85C61DA9-7AF8-45EF-984F-EA32F05DD96A}"/>
              </a:ext>
            </a:extLst>
          </p:cNvPr>
          <p:cNvSpPr/>
          <p:nvPr/>
        </p:nvSpPr>
        <p:spPr>
          <a:xfrm>
            <a:off x="4958682" y="2359474"/>
            <a:ext cx="620101" cy="62010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3" name="Graphic 2" descr="Help">
            <a:extLst>
              <a:ext uri="{FF2B5EF4-FFF2-40B4-BE49-F238E27FC236}">
                <a16:creationId xmlns:a16="http://schemas.microsoft.com/office/drawing/2014/main" id="{9450C717-69FC-4AA7-B918-3864F85F96F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974280" y="2115592"/>
            <a:ext cx="2681560" cy="2681560"/>
          </a:xfrm>
          <a:prstGeom prst="rect">
            <a:avLst/>
          </a:prstGeom>
        </p:spPr>
      </p:pic>
    </p:spTree>
    <p:extLst>
      <p:ext uri="{BB962C8B-B14F-4D97-AF65-F5344CB8AC3E}">
        <p14:creationId xmlns:p14="http://schemas.microsoft.com/office/powerpoint/2010/main" val="263618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85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CFFF3A-F0EE-4D49-AF73-C28EEC9FB484}"/>
              </a:ext>
            </a:extLst>
          </p:cNvPr>
          <p:cNvSpPr txBox="1"/>
          <p:nvPr/>
        </p:nvSpPr>
        <p:spPr>
          <a:xfrm>
            <a:off x="6245458" y="865895"/>
            <a:ext cx="5118807" cy="664797"/>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AU" sz="4800" b="1" i="0" u="none" strike="noStrike" kern="1200" cap="none" spc="0" normalizeH="0" baseline="0" noProof="0" dirty="0">
                <a:ln>
                  <a:noFill/>
                </a:ln>
                <a:solidFill>
                  <a:srgbClr val="000000"/>
                </a:solidFill>
                <a:effectLst/>
                <a:uLnTx/>
                <a:uFillTx/>
                <a:latin typeface="Arial"/>
                <a:ea typeface="+mn-ea"/>
                <a:cs typeface="+mn-cs"/>
              </a:rPr>
              <a:t>Who to contact</a:t>
            </a:r>
            <a:endParaRPr kumimoji="0" lang="en-AU" sz="4800" b="0" i="0" u="none" strike="noStrike" kern="1200" cap="none" spc="0" normalizeH="0" baseline="0" noProof="0" dirty="0">
              <a:ln>
                <a:noFill/>
              </a:ln>
              <a:solidFill>
                <a:srgbClr val="0F4BEB"/>
              </a:solidFill>
              <a:effectLst/>
              <a:uLnTx/>
              <a:uFillTx/>
              <a:latin typeface="Arial"/>
              <a:ea typeface="+mn-ea"/>
              <a:cs typeface="+mn-cs"/>
            </a:endParaRPr>
          </a:p>
        </p:txBody>
      </p:sp>
      <p:sp>
        <p:nvSpPr>
          <p:cNvPr id="182" name="Oval 181">
            <a:extLst>
              <a:ext uri="{FF2B5EF4-FFF2-40B4-BE49-F238E27FC236}">
                <a16:creationId xmlns:a16="http://schemas.microsoft.com/office/drawing/2014/main" id="{692044BE-0961-4FFD-9A62-0378BB15EA8C}"/>
              </a:ext>
            </a:extLst>
          </p:cNvPr>
          <p:cNvSpPr/>
          <p:nvPr/>
        </p:nvSpPr>
        <p:spPr>
          <a:xfrm>
            <a:off x="882496" y="2094456"/>
            <a:ext cx="3337867" cy="3337867"/>
          </a:xfrm>
          <a:prstGeom prst="ellipse">
            <a:avLst/>
          </a:prstGeom>
          <a:solidFill>
            <a:schemeClr val="accent2"/>
          </a:solidFill>
          <a:ln w="79375"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a:ea typeface="+mn-ea"/>
              <a:cs typeface="+mn-cs"/>
            </a:endParaRPr>
          </a:p>
        </p:txBody>
      </p:sp>
      <p:sp>
        <p:nvSpPr>
          <p:cNvPr id="183" name="Oval 182">
            <a:extLst>
              <a:ext uri="{FF2B5EF4-FFF2-40B4-BE49-F238E27FC236}">
                <a16:creationId xmlns:a16="http://schemas.microsoft.com/office/drawing/2014/main" id="{3A7039F7-7ACE-4A3A-BC87-5E3265763109}"/>
              </a:ext>
            </a:extLst>
          </p:cNvPr>
          <p:cNvSpPr/>
          <p:nvPr/>
        </p:nvSpPr>
        <p:spPr>
          <a:xfrm>
            <a:off x="1029725" y="1234390"/>
            <a:ext cx="3430655" cy="3430655"/>
          </a:xfrm>
          <a:prstGeom prst="ellipse">
            <a:avLst/>
          </a:prstGeom>
          <a:solidFill>
            <a:schemeClr val="accent5">
              <a:lumMod val="50000"/>
            </a:schemeClr>
          </a:solidFill>
          <a:ln w="79375"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a:ea typeface="+mn-ea"/>
              <a:cs typeface="+mn-cs"/>
            </a:endParaRPr>
          </a:p>
        </p:txBody>
      </p:sp>
      <p:sp>
        <p:nvSpPr>
          <p:cNvPr id="175" name="Oval 174">
            <a:extLst>
              <a:ext uri="{FF2B5EF4-FFF2-40B4-BE49-F238E27FC236}">
                <a16:creationId xmlns:a16="http://schemas.microsoft.com/office/drawing/2014/main" id="{3280EE54-C515-40ED-AE7A-39DD9D994C8F}"/>
              </a:ext>
            </a:extLst>
          </p:cNvPr>
          <p:cNvSpPr/>
          <p:nvPr/>
        </p:nvSpPr>
        <p:spPr>
          <a:xfrm>
            <a:off x="1928060" y="1299266"/>
            <a:ext cx="3739824" cy="3739824"/>
          </a:xfrm>
          <a:prstGeom prst="ellipse">
            <a:avLst/>
          </a:prstGeom>
          <a:solidFill>
            <a:schemeClr val="accent4"/>
          </a:solidFill>
          <a:ln w="79375"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a:ea typeface="+mn-ea"/>
              <a:cs typeface="+mn-cs"/>
            </a:endParaRPr>
          </a:p>
        </p:txBody>
      </p:sp>
      <p:sp>
        <p:nvSpPr>
          <p:cNvPr id="172" name="Oval 171">
            <a:extLst>
              <a:ext uri="{FF2B5EF4-FFF2-40B4-BE49-F238E27FC236}">
                <a16:creationId xmlns:a16="http://schemas.microsoft.com/office/drawing/2014/main" id="{044ED664-E932-4250-B2F0-3F0C78F947B1}"/>
              </a:ext>
            </a:extLst>
          </p:cNvPr>
          <p:cNvSpPr/>
          <p:nvPr/>
        </p:nvSpPr>
        <p:spPr>
          <a:xfrm>
            <a:off x="1178909" y="2368494"/>
            <a:ext cx="3364762" cy="3364762"/>
          </a:xfrm>
          <a:prstGeom prst="ellipse">
            <a:avLst/>
          </a:prstGeom>
          <a:solidFill>
            <a:schemeClr val="accent5"/>
          </a:solidFill>
          <a:ln w="79375"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76" name="Oval 175">
            <a:extLst>
              <a:ext uri="{FF2B5EF4-FFF2-40B4-BE49-F238E27FC236}">
                <a16:creationId xmlns:a16="http://schemas.microsoft.com/office/drawing/2014/main" id="{E4D796E4-1736-47D0-A0C3-92EF5C8C4324}"/>
              </a:ext>
            </a:extLst>
          </p:cNvPr>
          <p:cNvSpPr/>
          <p:nvPr/>
        </p:nvSpPr>
        <p:spPr>
          <a:xfrm>
            <a:off x="4048078" y="4080003"/>
            <a:ext cx="1186624" cy="1186624"/>
          </a:xfrm>
          <a:prstGeom prst="ellipse">
            <a:avLst/>
          </a:prstGeom>
          <a:solidFill>
            <a:schemeClr val="accent1"/>
          </a:solidFill>
          <a:ln w="79375" cap="rnd">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a:ea typeface="+mn-ea"/>
              <a:cs typeface="+mn-cs"/>
            </a:endParaRPr>
          </a:p>
        </p:txBody>
      </p:sp>
      <p:sp>
        <p:nvSpPr>
          <p:cNvPr id="177" name="Oval 176">
            <a:extLst>
              <a:ext uri="{FF2B5EF4-FFF2-40B4-BE49-F238E27FC236}">
                <a16:creationId xmlns:a16="http://schemas.microsoft.com/office/drawing/2014/main" id="{2C991995-7D9E-4C8B-B867-25FB5E2AB3DE}"/>
              </a:ext>
            </a:extLst>
          </p:cNvPr>
          <p:cNvSpPr/>
          <p:nvPr/>
        </p:nvSpPr>
        <p:spPr>
          <a:xfrm>
            <a:off x="1202998" y="1363249"/>
            <a:ext cx="4163814" cy="416381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0" name="Oval 69">
            <a:extLst>
              <a:ext uri="{FF2B5EF4-FFF2-40B4-BE49-F238E27FC236}">
                <a16:creationId xmlns:a16="http://schemas.microsoft.com/office/drawing/2014/main" id="{BB985841-3ACD-47EF-B438-0E5052789664}"/>
              </a:ext>
            </a:extLst>
          </p:cNvPr>
          <p:cNvSpPr/>
          <p:nvPr/>
        </p:nvSpPr>
        <p:spPr>
          <a:xfrm>
            <a:off x="771431" y="1009738"/>
            <a:ext cx="579055" cy="5790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29" name="Oval 28">
            <a:extLst>
              <a:ext uri="{FF2B5EF4-FFF2-40B4-BE49-F238E27FC236}">
                <a16:creationId xmlns:a16="http://schemas.microsoft.com/office/drawing/2014/main" id="{1F0D45E1-F47C-4548-BC54-8F98F540910F}"/>
              </a:ext>
            </a:extLst>
          </p:cNvPr>
          <p:cNvSpPr/>
          <p:nvPr/>
        </p:nvSpPr>
        <p:spPr>
          <a:xfrm>
            <a:off x="1757008" y="4334683"/>
            <a:ext cx="191187" cy="19118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180" name="Oval 179">
            <a:extLst>
              <a:ext uri="{FF2B5EF4-FFF2-40B4-BE49-F238E27FC236}">
                <a16:creationId xmlns:a16="http://schemas.microsoft.com/office/drawing/2014/main" id="{8135BDD1-1388-4642-8641-65DA690FEF4A}"/>
              </a:ext>
            </a:extLst>
          </p:cNvPr>
          <p:cNvSpPr/>
          <p:nvPr/>
        </p:nvSpPr>
        <p:spPr>
          <a:xfrm>
            <a:off x="565422" y="5716112"/>
            <a:ext cx="317074" cy="31707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181" name="Oval 180">
            <a:extLst>
              <a:ext uri="{FF2B5EF4-FFF2-40B4-BE49-F238E27FC236}">
                <a16:creationId xmlns:a16="http://schemas.microsoft.com/office/drawing/2014/main" id="{987CABD0-C6B5-47B4-A934-27B4ACD537F7}"/>
              </a:ext>
            </a:extLst>
          </p:cNvPr>
          <p:cNvSpPr/>
          <p:nvPr/>
        </p:nvSpPr>
        <p:spPr>
          <a:xfrm>
            <a:off x="4753718" y="5784304"/>
            <a:ext cx="191187" cy="1911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71" name="Oval 70">
            <a:extLst>
              <a:ext uri="{FF2B5EF4-FFF2-40B4-BE49-F238E27FC236}">
                <a16:creationId xmlns:a16="http://schemas.microsoft.com/office/drawing/2014/main" id="{85C61DA9-7AF8-45EF-984F-EA32F05DD96A}"/>
              </a:ext>
            </a:extLst>
          </p:cNvPr>
          <p:cNvSpPr/>
          <p:nvPr/>
        </p:nvSpPr>
        <p:spPr>
          <a:xfrm>
            <a:off x="4958682" y="2359474"/>
            <a:ext cx="620101" cy="62010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TextBox 14">
            <a:extLst>
              <a:ext uri="{FF2B5EF4-FFF2-40B4-BE49-F238E27FC236}">
                <a16:creationId xmlns:a16="http://schemas.microsoft.com/office/drawing/2014/main" id="{1EFD3798-5351-4CBB-BF52-987E66C74845}"/>
              </a:ext>
            </a:extLst>
          </p:cNvPr>
          <p:cNvSpPr txBox="1"/>
          <p:nvPr/>
        </p:nvSpPr>
        <p:spPr>
          <a:xfrm>
            <a:off x="6192335" y="2614159"/>
            <a:ext cx="460508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srgbClr val="000000"/>
                </a:solidFill>
                <a:effectLst/>
                <a:uLnTx/>
                <a:uFillTx/>
                <a:latin typeface="Arial"/>
                <a:ea typeface="+mn-ea"/>
                <a:cs typeface="+mn-cs"/>
              </a:rPr>
              <a:t>Your Partner Manager for any queries</a:t>
            </a:r>
          </a:p>
        </p:txBody>
      </p:sp>
      <p:pic>
        <p:nvPicPr>
          <p:cNvPr id="4" name="Graphic 3" descr="Speaker Phone">
            <a:extLst>
              <a:ext uri="{FF2B5EF4-FFF2-40B4-BE49-F238E27FC236}">
                <a16:creationId xmlns:a16="http://schemas.microsoft.com/office/drawing/2014/main" id="{FE692D99-BBE6-4E65-9121-03AB990C8B0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68615" y="2094455"/>
            <a:ext cx="2795241" cy="2795241"/>
          </a:xfrm>
          <a:prstGeom prst="rect">
            <a:avLst/>
          </a:prstGeom>
        </p:spPr>
      </p:pic>
      <p:sp>
        <p:nvSpPr>
          <p:cNvPr id="2" name="TextBox 1">
            <a:extLst>
              <a:ext uri="{FF2B5EF4-FFF2-40B4-BE49-F238E27FC236}">
                <a16:creationId xmlns:a16="http://schemas.microsoft.com/office/drawing/2014/main" id="{FEE00926-017E-4FCD-B55F-2BAD1D0FDBAA}"/>
              </a:ext>
            </a:extLst>
          </p:cNvPr>
          <p:cNvSpPr txBox="1"/>
          <p:nvPr/>
        </p:nvSpPr>
        <p:spPr>
          <a:xfrm>
            <a:off x="5833814" y="3968611"/>
            <a:ext cx="6758764" cy="461665"/>
          </a:xfrm>
          <a:prstGeom prst="rect">
            <a:avLst/>
          </a:prstGeom>
          <a:noFill/>
        </p:spPr>
        <p:txBody>
          <a:bodyPr wrap="square" rtlCol="0">
            <a:spAutoFit/>
          </a:bodyPr>
          <a:lstStyle/>
          <a:p>
            <a:r>
              <a:rPr lang="en-AU" sz="2400" b="1" dirty="0">
                <a:solidFill>
                  <a:schemeClr val="accent1"/>
                </a:solidFill>
              </a:rPr>
              <a:t>insearch.edu.au/information-for-partners</a:t>
            </a:r>
          </a:p>
        </p:txBody>
      </p:sp>
      <p:pic>
        <p:nvPicPr>
          <p:cNvPr id="17" name="Graphic 16" descr="Cursor">
            <a:extLst>
              <a:ext uri="{FF2B5EF4-FFF2-40B4-BE49-F238E27FC236}">
                <a16:creationId xmlns:a16="http://schemas.microsoft.com/office/drawing/2014/main" id="{4C415249-213D-47D2-9A52-677B934B5667}"/>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317080" y="4382156"/>
            <a:ext cx="914400" cy="914400"/>
          </a:xfrm>
          <a:prstGeom prst="rect">
            <a:avLst/>
          </a:prstGeom>
        </p:spPr>
      </p:pic>
    </p:spTree>
    <p:extLst>
      <p:ext uri="{BB962C8B-B14F-4D97-AF65-F5344CB8AC3E}">
        <p14:creationId xmlns:p14="http://schemas.microsoft.com/office/powerpoint/2010/main" val="277367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275DA2-1A82-40AA-A2CE-D2E4F316D3A4}"/>
              </a:ext>
            </a:extLst>
          </p:cNvPr>
          <p:cNvSpPr txBox="1"/>
          <p:nvPr/>
        </p:nvSpPr>
        <p:spPr>
          <a:xfrm>
            <a:off x="614129" y="580873"/>
            <a:ext cx="7918172" cy="147732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4800" b="1" i="0" u="none" strike="noStrike" kern="1200" cap="none" spc="0" normalizeH="0" baseline="0" noProof="0" dirty="0">
                <a:ln>
                  <a:noFill/>
                </a:ln>
                <a:solidFill>
                  <a:srgbClr val="000000"/>
                </a:solidFill>
                <a:effectLst/>
                <a:uLnTx/>
                <a:uFillTx/>
                <a:latin typeface="Arial"/>
                <a:ea typeface="+mn-ea"/>
                <a:cs typeface="+mn-cs"/>
              </a:rPr>
              <a:t>2020 important dates</a:t>
            </a:r>
            <a:br>
              <a:rPr kumimoji="0" lang="en-AU" sz="4800" b="1" i="0" u="none" strike="noStrike" kern="1200" cap="none" spc="0" normalizeH="0" baseline="0" noProof="0" dirty="0">
                <a:ln>
                  <a:noFill/>
                </a:ln>
                <a:solidFill>
                  <a:srgbClr val="000000"/>
                </a:solidFill>
                <a:effectLst/>
                <a:uLnTx/>
                <a:uFillTx/>
                <a:latin typeface="Arial"/>
                <a:ea typeface="+mn-ea"/>
                <a:cs typeface="+mn-cs"/>
              </a:rPr>
            </a:br>
            <a:r>
              <a:rPr kumimoji="0" lang="en-AU" sz="4800" b="1" i="0" u="none" strike="noStrike" kern="1200" cap="none" spc="0" normalizeH="0" baseline="0" noProof="0" dirty="0">
                <a:ln>
                  <a:noFill/>
                </a:ln>
                <a:solidFill>
                  <a:srgbClr val="0F4BEB"/>
                </a:solidFill>
                <a:effectLst/>
                <a:uLnTx/>
                <a:uFillTx/>
                <a:latin typeface="Arial"/>
                <a:ea typeface="+mn-ea"/>
                <a:cs typeface="+mn-cs"/>
              </a:rPr>
              <a:t>Academic programs</a:t>
            </a:r>
            <a:endParaRPr kumimoji="0" lang="en-AU" sz="48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Oval 17">
            <a:extLst>
              <a:ext uri="{FF2B5EF4-FFF2-40B4-BE49-F238E27FC236}">
                <a16:creationId xmlns:a16="http://schemas.microsoft.com/office/drawing/2014/main" id="{59693A6A-C50D-4DD4-9539-30DED7BEEB35}"/>
              </a:ext>
            </a:extLst>
          </p:cNvPr>
          <p:cNvSpPr/>
          <p:nvPr/>
        </p:nvSpPr>
        <p:spPr>
          <a:xfrm>
            <a:off x="8532301" y="375765"/>
            <a:ext cx="1943957" cy="19439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Oval 18">
            <a:extLst>
              <a:ext uri="{FF2B5EF4-FFF2-40B4-BE49-F238E27FC236}">
                <a16:creationId xmlns:a16="http://schemas.microsoft.com/office/drawing/2014/main" id="{4C6FB1AA-8C86-4BC7-A9E4-0C97DA8763DB}"/>
              </a:ext>
            </a:extLst>
          </p:cNvPr>
          <p:cNvSpPr/>
          <p:nvPr/>
        </p:nvSpPr>
        <p:spPr>
          <a:xfrm>
            <a:off x="10776568" y="1156389"/>
            <a:ext cx="1163333" cy="11633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Oval 21">
            <a:extLst>
              <a:ext uri="{FF2B5EF4-FFF2-40B4-BE49-F238E27FC236}">
                <a16:creationId xmlns:a16="http://schemas.microsoft.com/office/drawing/2014/main" id="{B4D4A509-25E0-48E5-A1E6-C30795A728D1}"/>
              </a:ext>
            </a:extLst>
          </p:cNvPr>
          <p:cNvSpPr/>
          <p:nvPr/>
        </p:nvSpPr>
        <p:spPr>
          <a:xfrm>
            <a:off x="10581457" y="1308228"/>
            <a:ext cx="509559" cy="5095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Oval 22">
            <a:extLst>
              <a:ext uri="{FF2B5EF4-FFF2-40B4-BE49-F238E27FC236}">
                <a16:creationId xmlns:a16="http://schemas.microsoft.com/office/drawing/2014/main" id="{4A6271B8-84EE-432B-9C05-AEB7CFD6E7A6}"/>
              </a:ext>
            </a:extLst>
          </p:cNvPr>
          <p:cNvSpPr/>
          <p:nvPr/>
        </p:nvSpPr>
        <p:spPr>
          <a:xfrm>
            <a:off x="10542951" y="287587"/>
            <a:ext cx="586572" cy="58657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2" name="Table 1">
            <a:extLst>
              <a:ext uri="{FF2B5EF4-FFF2-40B4-BE49-F238E27FC236}">
                <a16:creationId xmlns:a16="http://schemas.microsoft.com/office/drawing/2014/main" id="{5B2E3A49-A2B2-4583-8C15-31EF443BBEC3}"/>
              </a:ext>
            </a:extLst>
          </p:cNvPr>
          <p:cNvGraphicFramePr>
            <a:graphicFrameLocks noGrp="1"/>
          </p:cNvGraphicFramePr>
          <p:nvPr/>
        </p:nvGraphicFramePr>
        <p:xfrm>
          <a:off x="623889" y="2778234"/>
          <a:ext cx="9957568" cy="3378604"/>
        </p:xfrm>
        <a:graphic>
          <a:graphicData uri="http://schemas.openxmlformats.org/drawingml/2006/table">
            <a:tbl>
              <a:tblPr firstRow="1" bandRow="1">
                <a:tableStyleId>{5C22544A-7EE6-4342-B048-85BDC9FD1C3A}</a:tableStyleId>
              </a:tblPr>
              <a:tblGrid>
                <a:gridCol w="2489392">
                  <a:extLst>
                    <a:ext uri="{9D8B030D-6E8A-4147-A177-3AD203B41FA5}">
                      <a16:colId xmlns:a16="http://schemas.microsoft.com/office/drawing/2014/main" val="3316792422"/>
                    </a:ext>
                  </a:extLst>
                </a:gridCol>
                <a:gridCol w="2489392">
                  <a:extLst>
                    <a:ext uri="{9D8B030D-6E8A-4147-A177-3AD203B41FA5}">
                      <a16:colId xmlns:a16="http://schemas.microsoft.com/office/drawing/2014/main" val="1904871186"/>
                    </a:ext>
                  </a:extLst>
                </a:gridCol>
                <a:gridCol w="2489392">
                  <a:extLst>
                    <a:ext uri="{9D8B030D-6E8A-4147-A177-3AD203B41FA5}">
                      <a16:colId xmlns:a16="http://schemas.microsoft.com/office/drawing/2014/main" val="2209232955"/>
                    </a:ext>
                  </a:extLst>
                </a:gridCol>
                <a:gridCol w="2489392">
                  <a:extLst>
                    <a:ext uri="{9D8B030D-6E8A-4147-A177-3AD203B41FA5}">
                      <a16:colId xmlns:a16="http://schemas.microsoft.com/office/drawing/2014/main" val="4226329157"/>
                    </a:ext>
                  </a:extLst>
                </a:gridCol>
              </a:tblGrid>
              <a:tr h="938798">
                <a:tc gridSpan="2">
                  <a:txBody>
                    <a:bodyPr/>
                    <a:lstStyle/>
                    <a:p>
                      <a:pPr algn="ctr"/>
                      <a:r>
                        <a:rPr lang="en-AU" sz="2800" dirty="0"/>
                        <a:t>Semester 2</a:t>
                      </a:r>
                    </a:p>
                  </a:txBody>
                  <a:tcPr/>
                </a:tc>
                <a:tc hMerge="1">
                  <a:txBody>
                    <a:bodyPr/>
                    <a:lstStyle/>
                    <a:p>
                      <a:endParaRPr lang="en-AU" dirty="0"/>
                    </a:p>
                  </a:txBody>
                  <a:tcPr/>
                </a:tc>
                <a:tc gridSpan="2">
                  <a:txBody>
                    <a:bodyPr/>
                    <a:lstStyle/>
                    <a:p>
                      <a:pPr algn="ctr"/>
                      <a:r>
                        <a:rPr lang="en-AU" sz="2800" dirty="0"/>
                        <a:t>Semester 3</a:t>
                      </a:r>
                    </a:p>
                  </a:txBody>
                  <a:tcPr/>
                </a:tc>
                <a:tc hMerge="1">
                  <a:txBody>
                    <a:bodyPr/>
                    <a:lstStyle/>
                    <a:p>
                      <a:endParaRPr lang="en-AU" dirty="0"/>
                    </a:p>
                  </a:txBody>
                  <a:tcPr/>
                </a:tc>
                <a:extLst>
                  <a:ext uri="{0D108BD9-81ED-4DB2-BD59-A6C34878D82A}">
                    <a16:rowId xmlns:a16="http://schemas.microsoft.com/office/drawing/2014/main" val="2072172808"/>
                  </a:ext>
                </a:extLst>
              </a:tr>
              <a:tr h="793886">
                <a:tc>
                  <a:txBody>
                    <a:bodyPr/>
                    <a:lstStyle/>
                    <a:p>
                      <a:r>
                        <a:rPr lang="en-AU" sz="2400" b="1" dirty="0"/>
                        <a:t>Commences</a:t>
                      </a:r>
                    </a:p>
                  </a:txBody>
                  <a:tcPr/>
                </a:tc>
                <a:tc>
                  <a:txBody>
                    <a:bodyPr/>
                    <a:lstStyle/>
                    <a:p>
                      <a:r>
                        <a:rPr lang="en-AU" sz="2400" b="1" dirty="0"/>
                        <a:t>22 June </a:t>
                      </a:r>
                    </a:p>
                  </a:txBody>
                  <a:tcPr/>
                </a:tc>
                <a:tc>
                  <a:txBody>
                    <a:bodyPr/>
                    <a:lstStyle/>
                    <a:p>
                      <a:r>
                        <a:rPr lang="en-AU" sz="2400" b="1" dirty="0"/>
                        <a:t>Commences</a:t>
                      </a:r>
                    </a:p>
                  </a:txBody>
                  <a:tcPr/>
                </a:tc>
                <a:tc>
                  <a:txBody>
                    <a:bodyPr/>
                    <a:lstStyle/>
                    <a:p>
                      <a:r>
                        <a:rPr lang="en-AU" sz="2400" b="1" dirty="0"/>
                        <a:t>6 October</a:t>
                      </a:r>
                    </a:p>
                  </a:txBody>
                  <a:tcPr/>
                </a:tc>
                <a:extLst>
                  <a:ext uri="{0D108BD9-81ED-4DB2-BD59-A6C34878D82A}">
                    <a16:rowId xmlns:a16="http://schemas.microsoft.com/office/drawing/2014/main" val="1122541376"/>
                  </a:ext>
                </a:extLst>
              </a:tr>
              <a:tr h="7938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b="1" dirty="0"/>
                        <a:t>Orientation</a:t>
                      </a:r>
                    </a:p>
                    <a:p>
                      <a:endParaRPr lang="en-AU" sz="2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b="1" i="0" kern="1200" dirty="0">
                          <a:solidFill>
                            <a:schemeClr val="dk1"/>
                          </a:solidFill>
                          <a:effectLst/>
                          <a:latin typeface="+mn-lt"/>
                          <a:ea typeface="+mn-ea"/>
                          <a:cs typeface="+mn-cs"/>
                        </a:rPr>
                        <a:t>22-26 June</a:t>
                      </a:r>
                      <a:endParaRPr lang="en-AU" sz="2400" b="1" dirty="0"/>
                    </a:p>
                    <a:p>
                      <a:endParaRPr lang="en-AU" sz="2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b="1" dirty="0"/>
                        <a:t>Orientation</a:t>
                      </a:r>
                    </a:p>
                    <a:p>
                      <a:endParaRPr lang="en-AU" sz="2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b="1" i="0" kern="1200" dirty="0">
                          <a:solidFill>
                            <a:schemeClr val="dk1"/>
                          </a:solidFill>
                          <a:effectLst/>
                          <a:latin typeface="+mn-lt"/>
                          <a:ea typeface="+mn-ea"/>
                          <a:cs typeface="+mn-cs"/>
                        </a:rPr>
                        <a:t>6-9 October</a:t>
                      </a:r>
                      <a:endParaRPr lang="en-AU" sz="2400" b="1" dirty="0"/>
                    </a:p>
                    <a:p>
                      <a:endParaRPr lang="en-AU" sz="2400" b="1" dirty="0"/>
                    </a:p>
                  </a:txBody>
                  <a:tcPr/>
                </a:tc>
                <a:extLst>
                  <a:ext uri="{0D108BD9-81ED-4DB2-BD59-A6C34878D82A}">
                    <a16:rowId xmlns:a16="http://schemas.microsoft.com/office/drawing/2014/main" val="2735313137"/>
                  </a:ext>
                </a:extLst>
              </a:tr>
              <a:tr h="7938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b="1" dirty="0"/>
                        <a:t>Census date</a:t>
                      </a:r>
                    </a:p>
                    <a:p>
                      <a:endParaRPr lang="en-AU" sz="2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b="1" dirty="0"/>
                        <a:t>24 July</a:t>
                      </a:r>
                    </a:p>
                    <a:p>
                      <a:endParaRPr lang="en-AU" sz="2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b="1" dirty="0"/>
                        <a:t>Census date</a:t>
                      </a:r>
                    </a:p>
                    <a:p>
                      <a:endParaRPr lang="en-AU" sz="2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400" b="1" dirty="0"/>
                        <a:t>6 November</a:t>
                      </a:r>
                    </a:p>
                    <a:p>
                      <a:endParaRPr lang="en-AU" sz="2400" b="1" dirty="0"/>
                    </a:p>
                  </a:txBody>
                  <a:tcPr/>
                </a:tc>
                <a:extLst>
                  <a:ext uri="{0D108BD9-81ED-4DB2-BD59-A6C34878D82A}">
                    <a16:rowId xmlns:a16="http://schemas.microsoft.com/office/drawing/2014/main" val="114046691"/>
                  </a:ext>
                </a:extLst>
              </a:tr>
            </a:tbl>
          </a:graphicData>
        </a:graphic>
      </p:graphicFrame>
    </p:spTree>
    <p:extLst>
      <p:ext uri="{BB962C8B-B14F-4D97-AF65-F5344CB8AC3E}">
        <p14:creationId xmlns:p14="http://schemas.microsoft.com/office/powerpoint/2010/main" val="345886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UTS_001">
      <a:dk1>
        <a:srgbClr val="000000"/>
      </a:dk1>
      <a:lt1>
        <a:srgbClr val="FFFFFF"/>
      </a:lt1>
      <a:dk2>
        <a:srgbClr val="000000"/>
      </a:dk2>
      <a:lt2>
        <a:srgbClr val="FFFFFF"/>
      </a:lt2>
      <a:accent1>
        <a:srgbClr val="0F4BEB"/>
      </a:accent1>
      <a:accent2>
        <a:srgbClr val="FF2305"/>
      </a:accent2>
      <a:accent3>
        <a:srgbClr val="323232"/>
      </a:accent3>
      <a:accent4>
        <a:srgbClr val="B2B2B2"/>
      </a:accent4>
      <a:accent5>
        <a:srgbClr val="EBEBEB"/>
      </a:accent5>
      <a:accent6>
        <a:srgbClr val="FF9600"/>
      </a:accent6>
      <a:hlink>
        <a:srgbClr val="09D369"/>
      </a:hlink>
      <a:folHlink>
        <a:srgbClr val="0F4BEB"/>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2C83D2EFD97240815905560618E882" ma:contentTypeVersion="13" ma:contentTypeDescription="Create a new document." ma:contentTypeScope="" ma:versionID="b3c0e2109a5b5d605401882896626353">
  <xsd:schema xmlns:xsd="http://www.w3.org/2001/XMLSchema" xmlns:xs="http://www.w3.org/2001/XMLSchema" xmlns:p="http://schemas.microsoft.com/office/2006/metadata/properties" xmlns:ns3="f485836f-0511-4daa-8416-3b2e6891c004" xmlns:ns4="1c608ebe-923a-45be-837c-850a5510ddda" targetNamespace="http://schemas.microsoft.com/office/2006/metadata/properties" ma:root="true" ma:fieldsID="fa391daa5f2b5785a92b36f91273679d" ns3:_="" ns4:_="">
    <xsd:import namespace="f485836f-0511-4daa-8416-3b2e6891c004"/>
    <xsd:import namespace="1c608ebe-923a-45be-837c-850a5510ddd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85836f-0511-4daa-8416-3b2e6891c0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608ebe-923a-45be-837c-850a5510ddd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CFE7095-92F2-4604-B727-4A73DB732D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85836f-0511-4daa-8416-3b2e6891c004"/>
    <ds:schemaRef ds:uri="1c608ebe-923a-45be-837c-850a5510dd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4EBA37-F6FB-4EEC-9E30-0501A68EDBC4}">
  <ds:schemaRefs>
    <ds:schemaRef ds:uri="http://schemas.microsoft.com/sharepoint/v3/contenttype/forms"/>
  </ds:schemaRefs>
</ds:datastoreItem>
</file>

<file path=customXml/itemProps3.xml><?xml version="1.0" encoding="utf-8"?>
<ds:datastoreItem xmlns:ds="http://schemas.openxmlformats.org/officeDocument/2006/customXml" ds:itemID="{AFE2F64B-F25B-429D-B319-6C642DA753CC}">
  <ds:schemaRefs>
    <ds:schemaRef ds:uri="http://schemas.microsoft.com/office/2006/metadata/properties"/>
    <ds:schemaRef ds:uri="http://www.w3.org/XML/1998/namespace"/>
    <ds:schemaRef ds:uri="http://schemas.openxmlformats.org/package/2006/metadata/core-properties"/>
    <ds:schemaRef ds:uri="1c608ebe-923a-45be-837c-850a5510ddda"/>
    <ds:schemaRef ds:uri="http://purl.org/dc/dcmitype/"/>
    <ds:schemaRef ds:uri="http://schemas.microsoft.com/office/infopath/2007/PartnerControls"/>
    <ds:schemaRef ds:uri="http://schemas.microsoft.com/office/2006/documentManagement/types"/>
    <ds:schemaRef ds:uri="http://purl.org/dc/elements/1.1/"/>
    <ds:schemaRef ds:uri="f485836f-0511-4daa-8416-3b2e6891c004"/>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2158</TotalTime>
  <Words>1319</Words>
  <Application>Microsoft Office PowerPoint</Application>
  <PresentationFormat>Widescreen</PresentationFormat>
  <Paragraphs>238</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Segoe UI Light</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Staff Meeting Term 2, 2018  Wednesday 28 February</dc:title>
  <dc:creator>Clare Magee</dc:creator>
  <cp:lastModifiedBy>Belinda Sanchez</cp:lastModifiedBy>
  <cp:revision>122</cp:revision>
  <cp:lastPrinted>2018-09-25T23:24:06Z</cp:lastPrinted>
  <dcterms:created xsi:type="dcterms:W3CDTF">1601-01-01T00:00:00Z</dcterms:created>
  <dcterms:modified xsi:type="dcterms:W3CDTF">2020-06-09T10:21:55Z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0x0101007E2C83D2EFD97240815905560618E882</vt:lpwstr>
  </property>
</Properties>
</file>